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00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834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7E68A-C69C-46E2-8F05-4787D80F9A6F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97B5269-0EB1-453B-9890-D687E829EE47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Замочити желатин</a:t>
          </a:r>
          <a:endParaRPr lang="ru-RU" sz="1800" b="1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D82AC5-7DFA-471B-B77F-353ED6A4EA51}" type="parTrans" cxnId="{CEA1DB3E-39FD-40D2-B538-57FE0615A4F8}">
      <dgm:prSet/>
      <dgm:spPr/>
      <dgm:t>
        <a:bodyPr/>
        <a:lstStyle/>
        <a:p>
          <a:endParaRPr lang="ru-RU"/>
        </a:p>
      </dgm:t>
    </dgm:pt>
    <dgm:pt modelId="{3DBB3D37-D620-4F91-982A-22BE5342836E}" type="sibTrans" cxnId="{CEA1DB3E-39FD-40D2-B538-57FE0615A4F8}">
      <dgm:prSet/>
      <dgm:spPr/>
      <dgm:t>
        <a:bodyPr/>
        <a:lstStyle/>
        <a:p>
          <a:endParaRPr lang="ru-RU"/>
        </a:p>
      </dgm:t>
    </dgm:pt>
    <dgm:pt modelId="{EEF5FCFB-8BA3-4D70-A3B3-FDCF22E85986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Розчинити желатин</a:t>
          </a:r>
          <a:endParaRPr lang="ru-RU" sz="1800" b="1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F1BF46-F168-4EA6-AF0B-AAFD6D6FC6BB}" type="parTrans" cxnId="{44FD8E7A-D261-408C-86D2-F477BF85008C}">
      <dgm:prSet/>
      <dgm:spPr/>
      <dgm:t>
        <a:bodyPr/>
        <a:lstStyle/>
        <a:p>
          <a:endParaRPr lang="ru-RU"/>
        </a:p>
      </dgm:t>
    </dgm:pt>
    <dgm:pt modelId="{11758A8E-D91A-4031-8D39-D8F372C09A77}" type="sibTrans" cxnId="{44FD8E7A-D261-408C-86D2-F477BF85008C}">
      <dgm:prSet/>
      <dgm:spPr/>
      <dgm:t>
        <a:bodyPr/>
        <a:lstStyle/>
        <a:p>
          <a:endParaRPr lang="ru-RU"/>
        </a:p>
      </dgm:t>
    </dgm:pt>
    <dgm:pt modelId="{ECB25EB4-864E-4F4B-AAEE-17D6B9513F82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Процідити  желатин </a:t>
          </a:r>
          <a:endParaRPr lang="ru-RU" sz="1800" b="1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4E2963-F6E5-412C-807D-42D3AC7D5775}" type="parTrans" cxnId="{6C044071-F1E3-4C42-85C4-AA41E7E07876}">
      <dgm:prSet/>
      <dgm:spPr/>
      <dgm:t>
        <a:bodyPr/>
        <a:lstStyle/>
        <a:p>
          <a:endParaRPr lang="ru-RU"/>
        </a:p>
      </dgm:t>
    </dgm:pt>
    <dgm:pt modelId="{9976F0D6-645B-4E81-93EB-133B22F53668}" type="sibTrans" cxnId="{6C044071-F1E3-4C42-85C4-AA41E7E07876}">
      <dgm:prSet/>
      <dgm:spPr/>
      <dgm:t>
        <a:bodyPr/>
        <a:lstStyle/>
        <a:p>
          <a:endParaRPr lang="ru-RU"/>
        </a:p>
      </dgm:t>
    </dgm:pt>
    <dgm:pt modelId="{933FB78F-8F22-4DC3-B2A1-C829D9DC987E}">
      <dgm:prSet custT="1"/>
      <dgm:spPr/>
      <dgm:t>
        <a:bodyPr/>
        <a:lstStyle/>
        <a:p>
          <a:r>
            <a:rPr lang="uk-UA" sz="1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Влити згущене молоко з розчином желатину</a:t>
          </a:r>
          <a:endParaRPr lang="ru-RU" sz="1800" b="1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6878BB-7F7B-4D20-946B-47A4BFB47D59}" type="parTrans" cxnId="{8BF2F36C-63C1-427F-B404-D959DF67FA9B}">
      <dgm:prSet/>
      <dgm:spPr/>
      <dgm:t>
        <a:bodyPr/>
        <a:lstStyle/>
        <a:p>
          <a:endParaRPr lang="ru-RU"/>
        </a:p>
      </dgm:t>
    </dgm:pt>
    <dgm:pt modelId="{B8AC158E-83AB-4D98-B1A8-453EC8F2A78E}" type="sibTrans" cxnId="{8BF2F36C-63C1-427F-B404-D959DF67FA9B}">
      <dgm:prSet/>
      <dgm:spPr/>
      <dgm:t>
        <a:bodyPr/>
        <a:lstStyle/>
        <a:p>
          <a:endParaRPr lang="ru-RU"/>
        </a:p>
      </dgm:t>
    </dgm:pt>
    <dgm:pt modelId="{B586FF1A-2D1B-4268-A43F-79AF9887CF8C}">
      <dgm:prSet custT="1"/>
      <dgm:spPr/>
      <dgm:t>
        <a:bodyPr/>
        <a:lstStyle/>
        <a:p>
          <a:r>
            <a:rPr lang="uk-UA" sz="1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Зробити заглиблення</a:t>
          </a:r>
          <a:endParaRPr lang="ru-RU" sz="1800" b="1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49184D-1371-486F-BD97-DA61B8002398}" type="parTrans" cxnId="{B5E647A8-ECEA-4C75-8911-46C6A507B691}">
      <dgm:prSet/>
      <dgm:spPr/>
      <dgm:t>
        <a:bodyPr/>
        <a:lstStyle/>
        <a:p>
          <a:endParaRPr lang="ru-RU"/>
        </a:p>
      </dgm:t>
    </dgm:pt>
    <dgm:pt modelId="{35FDA069-6B8E-4D8C-BC4B-4977D649CBAB}" type="sibTrans" cxnId="{B5E647A8-ECEA-4C75-8911-46C6A507B691}">
      <dgm:prSet/>
      <dgm:spPr/>
      <dgm:t>
        <a:bodyPr/>
        <a:lstStyle/>
        <a:p>
          <a:endParaRPr lang="ru-RU"/>
        </a:p>
      </dgm:t>
    </dgm:pt>
    <dgm:pt modelId="{111FAE2C-ABF9-42CB-A9CA-7484979889CB}">
      <dgm:prSet custT="1"/>
      <dgm:spPr/>
      <dgm:t>
        <a:bodyPr/>
        <a:lstStyle/>
        <a:p>
          <a:r>
            <a:rPr lang="uk-UA" sz="1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Замісити мастику</a:t>
          </a:r>
          <a:endParaRPr lang="ru-RU" sz="1800" b="1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F6B5D70-2FD0-45D9-9B49-E0344C763879}" type="parTrans" cxnId="{7C3C0229-5CCD-43AE-9883-ADA21DD3E0FE}">
      <dgm:prSet/>
      <dgm:spPr/>
      <dgm:t>
        <a:bodyPr/>
        <a:lstStyle/>
        <a:p>
          <a:endParaRPr lang="ru-RU"/>
        </a:p>
      </dgm:t>
    </dgm:pt>
    <dgm:pt modelId="{EBA4CC42-6B33-49F1-86CE-8C34905BB271}" type="sibTrans" cxnId="{7C3C0229-5CCD-43AE-9883-ADA21DD3E0FE}">
      <dgm:prSet/>
      <dgm:spPr/>
      <dgm:t>
        <a:bodyPr/>
        <a:lstStyle/>
        <a:p>
          <a:endParaRPr lang="ru-RU"/>
        </a:p>
      </dgm:t>
    </dgm:pt>
    <dgm:pt modelId="{92083765-776F-45B4-BCB9-452F8CFF1985}">
      <dgm:prSet/>
      <dgm:spPr/>
      <dgm:t>
        <a:bodyPr/>
        <a:lstStyle/>
        <a:p>
          <a:endParaRPr lang="ru-RU" dirty="0"/>
        </a:p>
      </dgm:t>
    </dgm:pt>
    <dgm:pt modelId="{2CD42D92-3773-4060-AE1F-7EE8A3584A9E}" type="parTrans" cxnId="{5E6C5112-F6C0-4920-B4CA-A17366F3C20D}">
      <dgm:prSet/>
      <dgm:spPr/>
      <dgm:t>
        <a:bodyPr/>
        <a:lstStyle/>
        <a:p>
          <a:endParaRPr lang="ru-RU"/>
        </a:p>
      </dgm:t>
    </dgm:pt>
    <dgm:pt modelId="{DDA55096-EF89-4E3B-A0F2-9E2B64AE17E3}" type="sibTrans" cxnId="{5E6C5112-F6C0-4920-B4CA-A17366F3C20D}">
      <dgm:prSet/>
      <dgm:spPr/>
      <dgm:t>
        <a:bodyPr/>
        <a:lstStyle/>
        <a:p>
          <a:endParaRPr lang="ru-RU"/>
        </a:p>
      </dgm:t>
    </dgm:pt>
    <dgm:pt modelId="{4847547C-0BCC-4F0E-A29D-EEFBC8DA2525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Просіяти цукрову пудру, сухе молоко, ваніль</a:t>
          </a:r>
          <a:endParaRPr lang="ru-RU" sz="1800" b="1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6072F9-07A7-4BD7-9243-79401C27047C}" type="parTrans" cxnId="{574C57BA-59FF-4926-B627-DFC4D1A81D8C}">
      <dgm:prSet/>
      <dgm:spPr/>
      <dgm:t>
        <a:bodyPr/>
        <a:lstStyle/>
        <a:p>
          <a:endParaRPr lang="ru-RU"/>
        </a:p>
      </dgm:t>
    </dgm:pt>
    <dgm:pt modelId="{2DF744AB-7136-419D-A179-25233A307682}" type="sibTrans" cxnId="{574C57BA-59FF-4926-B627-DFC4D1A81D8C}">
      <dgm:prSet/>
      <dgm:spPr/>
      <dgm:t>
        <a:bodyPr/>
        <a:lstStyle/>
        <a:p>
          <a:endParaRPr lang="ru-RU"/>
        </a:p>
      </dgm:t>
    </dgm:pt>
    <dgm:pt modelId="{F7E35B1C-D02C-473C-8EC1-1B91EC5CA136}" type="pres">
      <dgm:prSet presAssocID="{DE17E68A-C69C-46E2-8F05-4787D80F9A6F}" presName="Name0" presStyleCnt="0">
        <dgm:presLayoutVars>
          <dgm:chMax val="7"/>
          <dgm:chPref val="7"/>
          <dgm:dir val="rev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D237E6D-3282-4A45-BA0B-B0F5F12E1EED}" type="pres">
      <dgm:prSet presAssocID="{C97B5269-0EB1-453B-9890-D687E829EE47}" presName="Accent1" presStyleCnt="0"/>
      <dgm:spPr/>
    </dgm:pt>
    <dgm:pt modelId="{479A1571-6EA6-471F-AFE0-EDE0A80C9735}" type="pres">
      <dgm:prSet presAssocID="{C97B5269-0EB1-453B-9890-D687E829EE47}" presName="Accent" presStyleLbl="node1" presStyleIdx="0" presStyleCnt="7" custScaleX="205055" custLinFactNeighborX="-93589" custLinFactNeighborY="89653"/>
      <dgm:spPr>
        <a:solidFill>
          <a:schemeClr val="accent3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</dgm:pt>
    <dgm:pt modelId="{7C1058EE-290C-4D2B-B969-3B0503B5EC32}" type="pres">
      <dgm:prSet presAssocID="{C97B5269-0EB1-453B-9890-D687E829EE47}" presName="Parent1" presStyleLbl="revTx" presStyleIdx="0" presStyleCnt="7" custScaleX="319422" custLinFactX="-46042" custLinFactY="100000" custLinFactNeighborX="-100000" custLinFactNeighborY="1775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D3CB6-40C8-4D03-82C3-9626E2F0C035}" type="pres">
      <dgm:prSet presAssocID="{EEF5FCFB-8BA3-4D70-A3B3-FDCF22E85986}" presName="Accent2" presStyleCnt="0"/>
      <dgm:spPr/>
    </dgm:pt>
    <dgm:pt modelId="{55DFE1E0-096B-49CC-8675-C1944C9DC6C1}" type="pres">
      <dgm:prSet presAssocID="{EEF5FCFB-8BA3-4D70-A3B3-FDCF22E85986}" presName="Accent" presStyleLbl="node1" presStyleIdx="1" presStyleCnt="7" custScaleX="243869" custLinFactNeighborX="-85349" custLinFactNeighborY="96535"/>
      <dgm:spPr>
        <a:solidFill>
          <a:schemeClr val="accent3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</dgm:pt>
    <dgm:pt modelId="{31A46E61-8136-4B63-8D82-CD0E9904AA08}" type="pres">
      <dgm:prSet presAssocID="{EEF5FCFB-8BA3-4D70-A3B3-FDCF22E85986}" presName="Parent2" presStyleLbl="revTx" presStyleIdx="1" presStyleCnt="7" custScaleX="294488" custLinFactX="-89545" custLinFactY="128723" custLinFactNeighborX="-100000" custLinFactNeighborY="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516FE-F7EA-48B4-9CA9-A811A1575EAC}" type="pres">
      <dgm:prSet presAssocID="{ECB25EB4-864E-4F4B-AAEE-17D6B9513F82}" presName="Accent3" presStyleCnt="0"/>
      <dgm:spPr/>
    </dgm:pt>
    <dgm:pt modelId="{24EEB926-A4BF-412B-8196-8BEA6F23AEC2}" type="pres">
      <dgm:prSet presAssocID="{ECB25EB4-864E-4F4B-AAEE-17D6B9513F82}" presName="Accent" presStyleLbl="node1" presStyleIdx="2" presStyleCnt="7" custAng="0" custScaleX="228290" custLinFactX="-5926" custLinFactY="2052" custLinFactNeighborX="-100000" custLinFactNeighborY="100000"/>
      <dgm:spPr>
        <a:solidFill>
          <a:schemeClr val="accent3">
            <a:lumMod val="20000"/>
            <a:lumOff val="8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</dgm:pt>
    <dgm:pt modelId="{3458EDB2-3014-4E40-9D78-CE0A03E00E44}" type="pres">
      <dgm:prSet presAssocID="{ECB25EB4-864E-4F4B-AAEE-17D6B9513F82}" presName="Parent3" presStyleLbl="revTx" presStyleIdx="2" presStyleCnt="7" custScaleX="344115" custLinFactX="-79135" custLinFactY="165818" custLinFactNeighborX="-100000" custLinFactNeighborY="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A5BC1-D536-4FAC-9E35-FE3C5FB95C32}" type="pres">
      <dgm:prSet presAssocID="{4847547C-0BCC-4F0E-A29D-EEFBC8DA2525}" presName="Accent4" presStyleCnt="0"/>
      <dgm:spPr/>
    </dgm:pt>
    <dgm:pt modelId="{D8F1F8F4-1D2F-48E4-B926-8C0F186DC4CA}" type="pres">
      <dgm:prSet presAssocID="{4847547C-0BCC-4F0E-A29D-EEFBC8DA2525}" presName="Accent" presStyleLbl="node1" presStyleIdx="3" presStyleCnt="7" custScaleX="277819" custLinFactX="76170" custLinFactNeighborX="100000" custLinFactNeighborY="-74436"/>
      <dgm:spPr>
        <a:solidFill>
          <a:schemeClr val="accent3">
            <a:lumMod val="40000"/>
            <a:lumOff val="60000"/>
          </a:schemeClr>
        </a:solidFill>
      </dgm:spPr>
    </dgm:pt>
    <dgm:pt modelId="{1D8DF650-3698-4714-938C-5CF150E918DA}" type="pres">
      <dgm:prSet presAssocID="{4847547C-0BCC-4F0E-A29D-EEFBC8DA2525}" presName="Parent4" presStyleLbl="revTx" presStyleIdx="3" presStyleCnt="7" custScaleX="385609" custLinFactX="100000" custLinFactY="-100000" custLinFactNeighborX="185980" custLinFactNeighborY="-1678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909F3-99B3-4FAB-B2BC-536A91CE3F24}" type="pres">
      <dgm:prSet presAssocID="{933FB78F-8F22-4DC3-B2A1-C829D9DC987E}" presName="Accent5" presStyleCnt="0"/>
      <dgm:spPr/>
    </dgm:pt>
    <dgm:pt modelId="{BB1DC8AD-5221-4103-929B-F652B76C2DFA}" type="pres">
      <dgm:prSet presAssocID="{933FB78F-8F22-4DC3-B2A1-C829D9DC987E}" presName="Accent" presStyleLbl="node1" presStyleIdx="4" presStyleCnt="7" custScaleX="231531" custLinFactX="63565" custLinFactNeighborX="100000" custLinFactNeighborY="-64256"/>
      <dgm:spPr>
        <a:solidFill>
          <a:schemeClr val="accent3">
            <a:lumMod val="40000"/>
            <a:lumOff val="60000"/>
          </a:schemeClr>
        </a:solidFill>
      </dgm:spPr>
    </dgm:pt>
    <dgm:pt modelId="{356EF34E-D5E2-4BC0-8EB7-B2A8DE5371AC}" type="pres">
      <dgm:prSet presAssocID="{933FB78F-8F22-4DC3-B2A1-C829D9DC987E}" presName="Parent5" presStyleLbl="revTx" presStyleIdx="4" presStyleCnt="7" custScaleX="383386" custScaleY="209850" custLinFactX="100000" custLinFactNeighborX="194150" custLinFactNeighborY="271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0925A-5ABC-499F-A801-BC8164F20733}" type="pres">
      <dgm:prSet presAssocID="{B586FF1A-2D1B-4268-A43F-79AF9887CF8C}" presName="Accent6" presStyleCnt="0"/>
      <dgm:spPr/>
    </dgm:pt>
    <dgm:pt modelId="{70266BFB-934D-4225-A318-4B5D5824A7BA}" type="pres">
      <dgm:prSet presAssocID="{B586FF1A-2D1B-4268-A43F-79AF9887CF8C}" presName="Accent" presStyleLbl="node1" presStyleIdx="5" presStyleCnt="7" custScaleX="211408" custLinFactX="85421" custLinFactNeighborX="100000" custLinFactNeighborY="-49973"/>
      <dgm:spPr>
        <a:solidFill>
          <a:schemeClr val="accent3">
            <a:lumMod val="40000"/>
            <a:lumOff val="60000"/>
          </a:schemeClr>
        </a:solidFill>
      </dgm:spPr>
    </dgm:pt>
    <dgm:pt modelId="{3B96852D-33A1-4DA0-AF06-414F7E1B2651}" type="pres">
      <dgm:prSet presAssocID="{B586FF1A-2D1B-4268-A43F-79AF9887CF8C}" presName="Parent6" presStyleLbl="revTx" presStyleIdx="5" presStyleCnt="7" custScaleX="329248" custLinFactX="100000" custLinFactY="-200000" custLinFactNeighborX="157084" custLinFactNeighborY="-2249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FB59A-F859-48BE-9039-49D5CE064C0D}" type="pres">
      <dgm:prSet presAssocID="{111FAE2C-ABF9-42CB-A9CA-7484979889CB}" presName="Accent7" presStyleCnt="0"/>
      <dgm:spPr/>
    </dgm:pt>
    <dgm:pt modelId="{4ABD385C-1FB9-4A1D-8F8D-F052022F6933}" type="pres">
      <dgm:prSet presAssocID="{111FAE2C-ABF9-42CB-A9CA-7484979889CB}" presName="Accent" presStyleLbl="node1" presStyleIdx="6" presStyleCnt="7" custAng="16200000" custScaleY="278744" custLinFactNeighborX="50521" custLinFactNeighborY="-30331"/>
      <dgm:spPr>
        <a:solidFill>
          <a:schemeClr val="accent3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</dgm:pt>
    <dgm:pt modelId="{3D4D116F-A58E-437B-9BF9-A1D2470B6345}" type="pres">
      <dgm:prSet presAssocID="{111FAE2C-ABF9-42CB-A9CA-7484979889CB}" presName="Parent7" presStyleLbl="revTx" presStyleIdx="6" presStyleCnt="7" custScaleX="286323" custLinFactY="-1965" custLinFactNeighborX="7098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FD8E7A-D261-408C-86D2-F477BF85008C}" srcId="{DE17E68A-C69C-46E2-8F05-4787D80F9A6F}" destId="{EEF5FCFB-8BA3-4D70-A3B3-FDCF22E85986}" srcOrd="1" destOrd="0" parTransId="{5BF1BF46-F168-4EA6-AF0B-AAFD6D6FC6BB}" sibTransId="{11758A8E-D91A-4031-8D39-D8F372C09A77}"/>
    <dgm:cxn modelId="{574C57BA-59FF-4926-B627-DFC4D1A81D8C}" srcId="{DE17E68A-C69C-46E2-8F05-4787D80F9A6F}" destId="{4847547C-0BCC-4F0E-A29D-EEFBC8DA2525}" srcOrd="3" destOrd="0" parTransId="{C96072F9-07A7-4BD7-9243-79401C27047C}" sibTransId="{2DF744AB-7136-419D-A179-25233A307682}"/>
    <dgm:cxn modelId="{5E6C5112-F6C0-4920-B4CA-A17366F3C20D}" srcId="{DE17E68A-C69C-46E2-8F05-4787D80F9A6F}" destId="{92083765-776F-45B4-BCB9-452F8CFF1985}" srcOrd="7" destOrd="0" parTransId="{2CD42D92-3773-4060-AE1F-7EE8A3584A9E}" sibTransId="{DDA55096-EF89-4E3B-A0F2-9E2B64AE17E3}"/>
    <dgm:cxn modelId="{51667289-EFC3-4D03-B47C-D0210BC9B019}" type="presOf" srcId="{4847547C-0BCC-4F0E-A29D-EEFBC8DA2525}" destId="{1D8DF650-3698-4714-938C-5CF150E918DA}" srcOrd="0" destOrd="0" presId="urn:microsoft.com/office/officeart/2009/layout/CircleArrowProcess"/>
    <dgm:cxn modelId="{B5E647A8-ECEA-4C75-8911-46C6A507B691}" srcId="{DE17E68A-C69C-46E2-8F05-4787D80F9A6F}" destId="{B586FF1A-2D1B-4268-A43F-79AF9887CF8C}" srcOrd="5" destOrd="0" parTransId="{7749184D-1371-486F-BD97-DA61B8002398}" sibTransId="{35FDA069-6B8E-4D8C-BC4B-4977D649CBAB}"/>
    <dgm:cxn modelId="{7C3C0229-5CCD-43AE-9883-ADA21DD3E0FE}" srcId="{DE17E68A-C69C-46E2-8F05-4787D80F9A6F}" destId="{111FAE2C-ABF9-42CB-A9CA-7484979889CB}" srcOrd="6" destOrd="0" parTransId="{8F6B5D70-2FD0-45D9-9B49-E0344C763879}" sibTransId="{EBA4CC42-6B33-49F1-86CE-8C34905BB271}"/>
    <dgm:cxn modelId="{56F0B643-53C2-43EC-8CD4-486E5A246CA4}" type="presOf" srcId="{933FB78F-8F22-4DC3-B2A1-C829D9DC987E}" destId="{356EF34E-D5E2-4BC0-8EB7-B2A8DE5371AC}" srcOrd="0" destOrd="0" presId="urn:microsoft.com/office/officeart/2009/layout/CircleArrowProcess"/>
    <dgm:cxn modelId="{C9464CA5-3227-4138-BBB7-2F6541CA260A}" type="presOf" srcId="{B586FF1A-2D1B-4268-A43F-79AF9887CF8C}" destId="{3B96852D-33A1-4DA0-AF06-414F7E1B2651}" srcOrd="0" destOrd="0" presId="urn:microsoft.com/office/officeart/2009/layout/CircleArrowProcess"/>
    <dgm:cxn modelId="{4D55509E-822B-4A17-BBBB-0D2012BF04B3}" type="presOf" srcId="{ECB25EB4-864E-4F4B-AAEE-17D6B9513F82}" destId="{3458EDB2-3014-4E40-9D78-CE0A03E00E44}" srcOrd="0" destOrd="0" presId="urn:microsoft.com/office/officeart/2009/layout/CircleArrowProcess"/>
    <dgm:cxn modelId="{10B1B49E-0D4F-4713-A5D3-83F9D62B0A95}" type="presOf" srcId="{C97B5269-0EB1-453B-9890-D687E829EE47}" destId="{7C1058EE-290C-4D2B-B969-3B0503B5EC32}" srcOrd="0" destOrd="0" presId="urn:microsoft.com/office/officeart/2009/layout/CircleArrowProcess"/>
    <dgm:cxn modelId="{82C812B5-B40E-42AA-ADF8-2D966157B2DF}" type="presOf" srcId="{DE17E68A-C69C-46E2-8F05-4787D80F9A6F}" destId="{F7E35B1C-D02C-473C-8EC1-1B91EC5CA136}" srcOrd="0" destOrd="0" presId="urn:microsoft.com/office/officeart/2009/layout/CircleArrowProcess"/>
    <dgm:cxn modelId="{521A3A3A-106F-428C-9B9E-E64F477EB75E}" type="presOf" srcId="{EEF5FCFB-8BA3-4D70-A3B3-FDCF22E85986}" destId="{31A46E61-8136-4B63-8D82-CD0E9904AA08}" srcOrd="0" destOrd="0" presId="urn:microsoft.com/office/officeart/2009/layout/CircleArrowProcess"/>
    <dgm:cxn modelId="{8BF2F36C-63C1-427F-B404-D959DF67FA9B}" srcId="{DE17E68A-C69C-46E2-8F05-4787D80F9A6F}" destId="{933FB78F-8F22-4DC3-B2A1-C829D9DC987E}" srcOrd="4" destOrd="0" parTransId="{E16878BB-7F7B-4D20-946B-47A4BFB47D59}" sibTransId="{B8AC158E-83AB-4D98-B1A8-453EC8F2A78E}"/>
    <dgm:cxn modelId="{32DE8EDE-E2E6-44A2-BDBB-8C5A4DC7EB18}" type="presOf" srcId="{111FAE2C-ABF9-42CB-A9CA-7484979889CB}" destId="{3D4D116F-A58E-437B-9BF9-A1D2470B6345}" srcOrd="0" destOrd="0" presId="urn:microsoft.com/office/officeart/2009/layout/CircleArrowProcess"/>
    <dgm:cxn modelId="{CEA1DB3E-39FD-40D2-B538-57FE0615A4F8}" srcId="{DE17E68A-C69C-46E2-8F05-4787D80F9A6F}" destId="{C97B5269-0EB1-453B-9890-D687E829EE47}" srcOrd="0" destOrd="0" parTransId="{73D82AC5-7DFA-471B-B77F-353ED6A4EA51}" sibTransId="{3DBB3D37-D620-4F91-982A-22BE5342836E}"/>
    <dgm:cxn modelId="{6C044071-F1E3-4C42-85C4-AA41E7E07876}" srcId="{DE17E68A-C69C-46E2-8F05-4787D80F9A6F}" destId="{ECB25EB4-864E-4F4B-AAEE-17D6B9513F82}" srcOrd="2" destOrd="0" parTransId="{8D4E2963-F6E5-412C-807D-42D3AC7D5775}" sibTransId="{9976F0D6-645B-4E81-93EB-133B22F53668}"/>
    <dgm:cxn modelId="{BC82C5FD-7198-44F9-96FB-713E59D044B4}" type="presParOf" srcId="{F7E35B1C-D02C-473C-8EC1-1B91EC5CA136}" destId="{6D237E6D-3282-4A45-BA0B-B0F5F12E1EED}" srcOrd="0" destOrd="0" presId="urn:microsoft.com/office/officeart/2009/layout/CircleArrowProcess"/>
    <dgm:cxn modelId="{72CE9481-296C-471F-A9E9-126DD9E325CB}" type="presParOf" srcId="{6D237E6D-3282-4A45-BA0B-B0F5F12E1EED}" destId="{479A1571-6EA6-471F-AFE0-EDE0A80C9735}" srcOrd="0" destOrd="0" presId="urn:microsoft.com/office/officeart/2009/layout/CircleArrowProcess"/>
    <dgm:cxn modelId="{C11677F3-CBAF-4E43-BB4A-75FB5C25FB26}" type="presParOf" srcId="{F7E35B1C-D02C-473C-8EC1-1B91EC5CA136}" destId="{7C1058EE-290C-4D2B-B969-3B0503B5EC32}" srcOrd="1" destOrd="0" presId="urn:microsoft.com/office/officeart/2009/layout/CircleArrowProcess"/>
    <dgm:cxn modelId="{C884C5AD-3B38-40CD-979B-FF31824F8822}" type="presParOf" srcId="{F7E35B1C-D02C-473C-8EC1-1B91EC5CA136}" destId="{500D3CB6-40C8-4D03-82C3-9626E2F0C035}" srcOrd="2" destOrd="0" presId="urn:microsoft.com/office/officeart/2009/layout/CircleArrowProcess"/>
    <dgm:cxn modelId="{04E4AEC1-E686-4401-983C-2169CC4C0FA4}" type="presParOf" srcId="{500D3CB6-40C8-4D03-82C3-9626E2F0C035}" destId="{55DFE1E0-096B-49CC-8675-C1944C9DC6C1}" srcOrd="0" destOrd="0" presId="urn:microsoft.com/office/officeart/2009/layout/CircleArrowProcess"/>
    <dgm:cxn modelId="{A99F76F0-C1FF-4767-B1B3-B085AC5D261A}" type="presParOf" srcId="{F7E35B1C-D02C-473C-8EC1-1B91EC5CA136}" destId="{31A46E61-8136-4B63-8D82-CD0E9904AA08}" srcOrd="3" destOrd="0" presId="urn:microsoft.com/office/officeart/2009/layout/CircleArrowProcess"/>
    <dgm:cxn modelId="{7A0966C0-D476-40F1-B108-8D2632158E1F}" type="presParOf" srcId="{F7E35B1C-D02C-473C-8EC1-1B91EC5CA136}" destId="{30D516FE-F7EA-48B4-9CA9-A811A1575EAC}" srcOrd="4" destOrd="0" presId="urn:microsoft.com/office/officeart/2009/layout/CircleArrowProcess"/>
    <dgm:cxn modelId="{07E9CA1C-6539-4778-A8B8-AFB96B80F92B}" type="presParOf" srcId="{30D516FE-F7EA-48B4-9CA9-A811A1575EAC}" destId="{24EEB926-A4BF-412B-8196-8BEA6F23AEC2}" srcOrd="0" destOrd="0" presId="urn:microsoft.com/office/officeart/2009/layout/CircleArrowProcess"/>
    <dgm:cxn modelId="{F67D112C-B8BA-43F7-8837-8380A5B13219}" type="presParOf" srcId="{F7E35B1C-D02C-473C-8EC1-1B91EC5CA136}" destId="{3458EDB2-3014-4E40-9D78-CE0A03E00E44}" srcOrd="5" destOrd="0" presId="urn:microsoft.com/office/officeart/2009/layout/CircleArrowProcess"/>
    <dgm:cxn modelId="{CE6B78F4-21FE-4854-94F6-2234137AA9C6}" type="presParOf" srcId="{F7E35B1C-D02C-473C-8EC1-1B91EC5CA136}" destId="{E30A5BC1-D536-4FAC-9E35-FE3C5FB95C32}" srcOrd="6" destOrd="0" presId="urn:microsoft.com/office/officeart/2009/layout/CircleArrowProcess"/>
    <dgm:cxn modelId="{FF16FB81-ACBB-4B60-A257-043C204FD5CD}" type="presParOf" srcId="{E30A5BC1-D536-4FAC-9E35-FE3C5FB95C32}" destId="{D8F1F8F4-1D2F-48E4-B926-8C0F186DC4CA}" srcOrd="0" destOrd="0" presId="urn:microsoft.com/office/officeart/2009/layout/CircleArrowProcess"/>
    <dgm:cxn modelId="{B8115FD9-4983-4D08-AC91-E0D12BD99B95}" type="presParOf" srcId="{F7E35B1C-D02C-473C-8EC1-1B91EC5CA136}" destId="{1D8DF650-3698-4714-938C-5CF150E918DA}" srcOrd="7" destOrd="0" presId="urn:microsoft.com/office/officeart/2009/layout/CircleArrowProcess"/>
    <dgm:cxn modelId="{8AB470D2-D138-43A6-852B-2F81921E38AE}" type="presParOf" srcId="{F7E35B1C-D02C-473C-8EC1-1B91EC5CA136}" destId="{464909F3-99B3-4FAB-B2BC-536A91CE3F24}" srcOrd="8" destOrd="0" presId="urn:microsoft.com/office/officeart/2009/layout/CircleArrowProcess"/>
    <dgm:cxn modelId="{E64E5243-6988-4656-A801-FCAFB2E7114B}" type="presParOf" srcId="{464909F3-99B3-4FAB-B2BC-536A91CE3F24}" destId="{BB1DC8AD-5221-4103-929B-F652B76C2DFA}" srcOrd="0" destOrd="0" presId="urn:microsoft.com/office/officeart/2009/layout/CircleArrowProcess"/>
    <dgm:cxn modelId="{3DD9447A-EB2B-4C1E-9E52-C1A9D3107593}" type="presParOf" srcId="{F7E35B1C-D02C-473C-8EC1-1B91EC5CA136}" destId="{356EF34E-D5E2-4BC0-8EB7-B2A8DE5371AC}" srcOrd="9" destOrd="0" presId="urn:microsoft.com/office/officeart/2009/layout/CircleArrowProcess"/>
    <dgm:cxn modelId="{5DEE9841-8045-4F1D-8B03-265832D66DE7}" type="presParOf" srcId="{F7E35B1C-D02C-473C-8EC1-1B91EC5CA136}" destId="{EE00925A-5ABC-499F-A801-BC8164F20733}" srcOrd="10" destOrd="0" presId="urn:microsoft.com/office/officeart/2009/layout/CircleArrowProcess"/>
    <dgm:cxn modelId="{B9DCC2D8-6F94-43E1-9789-C99BCC6BD8E4}" type="presParOf" srcId="{EE00925A-5ABC-499F-A801-BC8164F20733}" destId="{70266BFB-934D-4225-A318-4B5D5824A7BA}" srcOrd="0" destOrd="0" presId="urn:microsoft.com/office/officeart/2009/layout/CircleArrowProcess"/>
    <dgm:cxn modelId="{56BD4C66-3539-4EB1-BCC6-5D72AE751744}" type="presParOf" srcId="{F7E35B1C-D02C-473C-8EC1-1B91EC5CA136}" destId="{3B96852D-33A1-4DA0-AF06-414F7E1B2651}" srcOrd="11" destOrd="0" presId="urn:microsoft.com/office/officeart/2009/layout/CircleArrowProcess"/>
    <dgm:cxn modelId="{5B2439DB-B868-4DE5-A41C-CC8D9F2CF63D}" type="presParOf" srcId="{F7E35B1C-D02C-473C-8EC1-1B91EC5CA136}" destId="{023FB59A-F859-48BE-9039-49D5CE064C0D}" srcOrd="12" destOrd="0" presId="urn:microsoft.com/office/officeart/2009/layout/CircleArrowProcess"/>
    <dgm:cxn modelId="{6130E049-1761-4482-867B-1AEE34B56336}" type="presParOf" srcId="{023FB59A-F859-48BE-9039-49D5CE064C0D}" destId="{4ABD385C-1FB9-4A1D-8F8D-F052022F6933}" srcOrd="0" destOrd="0" presId="urn:microsoft.com/office/officeart/2009/layout/CircleArrowProcess"/>
    <dgm:cxn modelId="{01B64B7C-12C4-4CA9-BA21-91BAA6E59F7D}" type="presParOf" srcId="{F7E35B1C-D02C-473C-8EC1-1B91EC5CA136}" destId="{3D4D116F-A58E-437B-9BF9-A1D2470B6345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A1571-6EA6-471F-AFE0-EDE0A80C9735}">
      <dsp:nvSpPr>
        <dsp:cNvPr id="0" name=""/>
        <dsp:cNvSpPr/>
      </dsp:nvSpPr>
      <dsp:spPr>
        <a:xfrm>
          <a:off x="1068940" y="653438"/>
          <a:ext cx="2614363" cy="12750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0"/>
            <a:gd name="adj5" fmla="val 125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058EE-290C-4D2B-B969-3B0503B5EC32}">
      <dsp:nvSpPr>
        <dsp:cNvPr id="0" name=""/>
        <dsp:cNvSpPr/>
      </dsp:nvSpPr>
      <dsp:spPr>
        <a:xfrm>
          <a:off x="1392240" y="958846"/>
          <a:ext cx="2272682" cy="35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Замочити желатин</a:t>
          </a:r>
          <a:endParaRPr lang="ru-RU" sz="1800" b="1" kern="1200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92240" y="958846"/>
        <a:ext cx="2272682" cy="355612"/>
      </dsp:txXfrm>
    </dsp:sp>
    <dsp:sp modelId="{55DFE1E0-096B-49CC-8675-C1944C9DC6C1}">
      <dsp:nvSpPr>
        <dsp:cNvPr id="0" name=""/>
        <dsp:cNvSpPr/>
      </dsp:nvSpPr>
      <dsp:spPr>
        <a:xfrm>
          <a:off x="1280760" y="1473627"/>
          <a:ext cx="3109225" cy="127506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46E61-8136-4B63-8D82-CD0E9904AA08}">
      <dsp:nvSpPr>
        <dsp:cNvPr id="0" name=""/>
        <dsp:cNvSpPr/>
      </dsp:nvSpPr>
      <dsp:spPr>
        <a:xfrm>
          <a:off x="1527049" y="1875076"/>
          <a:ext cx="2095277" cy="35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Розчинити желатин</a:t>
          </a:r>
          <a:endParaRPr lang="ru-RU" sz="1800" b="1" kern="1200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7049" y="1875076"/>
        <a:ext cx="2095277" cy="355612"/>
      </dsp:txXfrm>
    </dsp:sp>
    <dsp:sp modelId="{24EEB926-A4BF-412B-8196-8BEA6F23AEC2}">
      <dsp:nvSpPr>
        <dsp:cNvPr id="0" name=""/>
        <dsp:cNvSpPr/>
      </dsp:nvSpPr>
      <dsp:spPr>
        <a:xfrm>
          <a:off x="763530" y="2279761"/>
          <a:ext cx="2910600" cy="12750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8EDB2-3014-4E40-9D78-CE0A03E00E44}">
      <dsp:nvSpPr>
        <dsp:cNvPr id="0" name=""/>
        <dsp:cNvSpPr/>
      </dsp:nvSpPr>
      <dsp:spPr>
        <a:xfrm>
          <a:off x="1068938" y="2741104"/>
          <a:ext cx="2448372" cy="35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Процідити  желатин </a:t>
          </a:r>
          <a:endParaRPr lang="ru-RU" sz="1800" b="1" kern="1200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68938" y="2741104"/>
        <a:ext cx="2448372" cy="355612"/>
      </dsp:txXfrm>
    </dsp:sp>
    <dsp:sp modelId="{D8F1F8F4-1D2F-48E4-B926-8C0F186DC4CA}">
      <dsp:nvSpPr>
        <dsp:cNvPr id="0" name=""/>
        <dsp:cNvSpPr/>
      </dsp:nvSpPr>
      <dsp:spPr>
        <a:xfrm>
          <a:off x="4398592" y="763531"/>
          <a:ext cx="3542073" cy="127506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8DF650-3698-4714-938C-5CF150E918DA}">
      <dsp:nvSpPr>
        <dsp:cNvPr id="0" name=""/>
        <dsp:cNvSpPr/>
      </dsp:nvSpPr>
      <dsp:spPr>
        <a:xfrm>
          <a:off x="4586239" y="1221641"/>
          <a:ext cx="2743602" cy="35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Просіяти цукрову пудру, сухе молоко, ваніль</a:t>
          </a:r>
          <a:endParaRPr lang="ru-RU" sz="1800" b="1" kern="1200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6239" y="1221641"/>
        <a:ext cx="2743602" cy="355612"/>
      </dsp:txXfrm>
    </dsp:sp>
    <dsp:sp modelId="{BB1DC8AD-5221-4103-929B-F652B76C2DFA}">
      <dsp:nvSpPr>
        <dsp:cNvPr id="0" name=""/>
        <dsp:cNvSpPr/>
      </dsp:nvSpPr>
      <dsp:spPr>
        <a:xfrm>
          <a:off x="4178765" y="1626330"/>
          <a:ext cx="2951921" cy="12750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EF34E-D5E2-4BC0-8EB7-B2A8DE5371AC}">
      <dsp:nvSpPr>
        <dsp:cNvPr id="0" name=""/>
        <dsp:cNvSpPr/>
      </dsp:nvSpPr>
      <dsp:spPr>
        <a:xfrm>
          <a:off x="4296647" y="2808581"/>
          <a:ext cx="2727785" cy="74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Влити згущене молоко з розчином желатину</a:t>
          </a:r>
          <a:endParaRPr lang="ru-RU" sz="1800" b="1" kern="1200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96647" y="2808581"/>
        <a:ext cx="2727785" cy="746252"/>
      </dsp:txXfrm>
    </dsp:sp>
    <dsp:sp modelId="{70266BFB-934D-4225-A318-4B5D5824A7BA}">
      <dsp:nvSpPr>
        <dsp:cNvPr id="0" name=""/>
        <dsp:cNvSpPr/>
      </dsp:nvSpPr>
      <dsp:spPr>
        <a:xfrm>
          <a:off x="4939894" y="2542562"/>
          <a:ext cx="2695361" cy="1275068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852D-33A1-4DA0-AF06-414F7E1B2651}">
      <dsp:nvSpPr>
        <dsp:cNvPr id="0" name=""/>
        <dsp:cNvSpPr/>
      </dsp:nvSpPr>
      <dsp:spPr>
        <a:xfrm>
          <a:off x="4581149" y="2130284"/>
          <a:ext cx="2342594" cy="35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rPr>
            <a:t>Зробити заглиблення</a:t>
          </a:r>
          <a:endParaRPr lang="ru-RU" sz="1800" b="1" kern="1200" dirty="0">
            <a:solidFill>
              <a:srgbClr val="008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81149" y="2130284"/>
        <a:ext cx="2342594" cy="355612"/>
      </dsp:txXfrm>
    </dsp:sp>
    <dsp:sp modelId="{4ABD385C-1FB9-4A1D-8F8D-F052022F6933}">
      <dsp:nvSpPr>
        <dsp:cNvPr id="0" name=""/>
        <dsp:cNvSpPr/>
      </dsp:nvSpPr>
      <dsp:spPr>
        <a:xfrm rot="16200000">
          <a:off x="3575646" y="2685261"/>
          <a:ext cx="1095348" cy="3054663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D116F-A58E-437B-9BF9-A1D2470B6345}">
      <dsp:nvSpPr>
        <dsp:cNvPr id="0" name=""/>
        <dsp:cNvSpPr/>
      </dsp:nvSpPr>
      <dsp:spPr>
        <a:xfrm>
          <a:off x="3054097" y="4012947"/>
          <a:ext cx="2037183" cy="355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Замісити мастику</a:t>
          </a:r>
          <a:endParaRPr lang="ru-RU" sz="1800" b="1" kern="1200" dirty="0">
            <a:solidFill>
              <a:schemeClr val="accent6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4097" y="4012947"/>
        <a:ext cx="2037183" cy="35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7CE7F-7E63-491E-AB4C-5B5E2C2BFDA5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31B72-95C0-46B1-8AA8-4AC6899009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2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31B72-95C0-46B1-8AA8-4AC6899009E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49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61460"/>
            <a:ext cx="7772400" cy="85920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95605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600200"/>
            <a:ext cx="7016195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3.jpg"/><Relationship Id="rId16" Type="http://schemas.microsoft.com/office/2007/relationships/hdphoto" Target="../media/hdphoto7.wdp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015" y="3887115"/>
            <a:ext cx="7161580" cy="2595985"/>
          </a:xfrm>
        </p:spPr>
        <p:txBody>
          <a:bodyPr>
            <a:prstTxWarp prst="textDeflateTop">
              <a:avLst>
                <a:gd name="adj" fmla="val 37454"/>
              </a:avLst>
            </a:prstTxWarp>
            <a:normAutofit fontScale="90000"/>
          </a:bodyPr>
          <a:lstStyle/>
          <a:p>
            <a:pPr algn="ctr"/>
            <a:r>
              <a:rPr lang="uk-UA" b="1" dirty="0" smtClean="0">
                <a:ln>
                  <a:solidFill>
                    <a:srgbClr val="FFC000"/>
                  </a:solidFill>
                </a:ln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Приготування напівфабрикатів для оздоблення борошняних кондитерських виробів</a:t>
            </a:r>
            <a:endParaRPr lang="en-US" b="1" dirty="0">
              <a:ln>
                <a:solidFill>
                  <a:srgbClr val="FFC000"/>
                </a:solidFill>
              </a:ln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150" y="680310"/>
            <a:ext cx="1985166" cy="76352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n>
                  <a:solidFill>
                    <a:srgbClr val="FFC000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Розділ: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1855" y="1064360"/>
            <a:ext cx="4725620" cy="11430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ТЕМА УРОКУ:</a:t>
            </a:r>
            <a:endParaRPr lang="en-US" sz="32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135444">
            <a:off x="656302" y="2661777"/>
            <a:ext cx="8229600" cy="2643499"/>
          </a:xfrm>
          <a:ln w="28575"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ПРИГОТУВАННЯ ОЗДОБЛЕНЬ </a:t>
            </a:r>
          </a:p>
          <a:p>
            <a:pPr marL="0" indent="0"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ІЗ ЦУКРОВОЇ МАСТИКИ </a:t>
            </a:r>
          </a:p>
          <a:p>
            <a:pPr marL="0" indent="0" algn="ctr">
              <a:buNone/>
            </a:pP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БОРОШНЯНИХ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КОНДИТЕРСЬКИХ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ВИРОБІВ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ln w="1905"/>
              <a:solidFill>
                <a:srgbClr val="008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61855" y="1138425"/>
            <a:ext cx="5336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МЕТА УРОКУ:</a:t>
            </a:r>
            <a:endParaRPr lang="en-US" sz="3200" b="1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1670" y="2121630"/>
            <a:ext cx="8229600" cy="2586028"/>
          </a:xfrm>
          <a:ln w="28575">
            <a:noFill/>
          </a:ln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Навчитись  виготовляти оздоблення з цукрової мастики для кондитерських виробів</a:t>
            </a:r>
            <a:endParaRPr lang="en-US" sz="400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0868874">
            <a:off x="2839957" y="2475439"/>
            <a:ext cx="440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ПРИГАДАЄМО…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7655" y="222195"/>
            <a:ext cx="5191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Складіть схему приготування молочної мастики</a:t>
            </a:r>
            <a:endParaRPr lang="ru-RU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59325856"/>
              </p:ext>
            </p:extLst>
          </p:nvPr>
        </p:nvGraphicFramePr>
        <p:xfrm>
          <a:off x="907080" y="637693"/>
          <a:ext cx="7787955" cy="558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://fotorecept.com.ua/wp-content/uploads/2012/09/%D0%91%D0%B5%D0%B7%D1%8B%D0%BC%D1%8F%D0%BD%D0%BD%D1%8B%D0%B929-300x22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80" y="5108755"/>
            <a:ext cx="1985165" cy="1455788"/>
          </a:xfrm>
          <a:prstGeom prst="rect">
            <a:avLst/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0868874">
            <a:off x="2516567" y="2475439"/>
            <a:ext cx="5050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НАШ РЕЗУЛЬТАТ…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9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7655" y="222195"/>
            <a:ext cx="5191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Встановіть відповідність</a:t>
            </a:r>
            <a:endParaRPr lang="ru-RU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17621" r="9318" b="9320"/>
          <a:stretch/>
        </p:blipFill>
        <p:spPr bwMode="auto">
          <a:xfrm>
            <a:off x="2585337" y="985720"/>
            <a:ext cx="6416606" cy="4378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9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7654" y="69490"/>
            <a:ext cx="626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Складіть схему виготовлення немовля</a:t>
            </a:r>
            <a:endParaRPr lang="ru-RU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92" b="92758" l="220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47" t="12032" r="19555" b="4187"/>
          <a:stretch/>
        </p:blipFill>
        <p:spPr>
          <a:xfrm>
            <a:off x="4810515" y="1615410"/>
            <a:ext cx="1355430" cy="987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80000" l="1500" r="8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284" b="18466"/>
          <a:stretch/>
        </p:blipFill>
        <p:spPr>
          <a:xfrm>
            <a:off x="7320690" y="870392"/>
            <a:ext cx="1401790" cy="9885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00" r="7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0496"/>
          <a:stretch/>
        </p:blipFill>
        <p:spPr>
          <a:xfrm>
            <a:off x="7165214" y="4767875"/>
            <a:ext cx="1248037" cy="11764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563" b="84680" l="32500" r="63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42" t="21519" r="34178" b="13277"/>
          <a:stretch/>
        </p:blipFill>
        <p:spPr>
          <a:xfrm>
            <a:off x="5772823" y="3155517"/>
            <a:ext cx="1174521" cy="1167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743" b="63532" l="28211" r="965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13" t="15874" b="31108"/>
          <a:stretch/>
        </p:blipFill>
        <p:spPr>
          <a:xfrm>
            <a:off x="5488230" y="4769873"/>
            <a:ext cx="1265046" cy="8416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18" r="15509" b="13886"/>
          <a:stretch/>
        </p:blipFill>
        <p:spPr>
          <a:xfrm>
            <a:off x="7165214" y="2880481"/>
            <a:ext cx="1409799" cy="10353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813" b="52474" l="0" r="90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6" t="10183" r="-469" b="42479"/>
          <a:stretch/>
        </p:blipFill>
        <p:spPr>
          <a:xfrm>
            <a:off x="6360084" y="1761402"/>
            <a:ext cx="1294510" cy="8416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 rot="5400000">
            <a:off x="762261" y="3071157"/>
            <a:ext cx="5684068" cy="713769"/>
            <a:chOff x="2339464" y="3439863"/>
            <a:chExt cx="6094958" cy="583864"/>
          </a:xfrm>
        </p:grpSpPr>
        <p:sp>
          <p:nvSpPr>
            <p:cNvPr id="28" name="Полилиния 27"/>
            <p:cNvSpPr/>
            <p:nvPr/>
          </p:nvSpPr>
          <p:spPr>
            <a:xfrm>
              <a:off x="2506450" y="3439863"/>
              <a:ext cx="667940" cy="583864"/>
            </a:xfrm>
            <a:custGeom>
              <a:avLst/>
              <a:gdLst>
                <a:gd name="connsiteX0" fmla="*/ 0 w 667940"/>
                <a:gd name="connsiteY0" fmla="*/ 87580 h 583864"/>
                <a:gd name="connsiteX1" fmla="*/ 376008 w 667940"/>
                <a:gd name="connsiteY1" fmla="*/ 87580 h 583864"/>
                <a:gd name="connsiteX2" fmla="*/ 376008 w 667940"/>
                <a:gd name="connsiteY2" fmla="*/ 0 h 583864"/>
                <a:gd name="connsiteX3" fmla="*/ 667940 w 667940"/>
                <a:gd name="connsiteY3" fmla="*/ 291932 h 583864"/>
                <a:gd name="connsiteX4" fmla="*/ 376008 w 667940"/>
                <a:gd name="connsiteY4" fmla="*/ 583864 h 583864"/>
                <a:gd name="connsiteX5" fmla="*/ 376008 w 667940"/>
                <a:gd name="connsiteY5" fmla="*/ 496284 h 583864"/>
                <a:gd name="connsiteX6" fmla="*/ 0 w 667940"/>
                <a:gd name="connsiteY6" fmla="*/ 496284 h 583864"/>
                <a:gd name="connsiteX7" fmla="*/ 0 w 667940"/>
                <a:gd name="connsiteY7" fmla="*/ 87580 h 58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940" h="583864">
                  <a:moveTo>
                    <a:pt x="0" y="87580"/>
                  </a:moveTo>
                  <a:lnTo>
                    <a:pt x="376008" y="87580"/>
                  </a:lnTo>
                  <a:lnTo>
                    <a:pt x="376008" y="0"/>
                  </a:lnTo>
                  <a:lnTo>
                    <a:pt x="667940" y="291932"/>
                  </a:lnTo>
                  <a:lnTo>
                    <a:pt x="376008" y="583864"/>
                  </a:lnTo>
                  <a:lnTo>
                    <a:pt x="376008" y="496284"/>
                  </a:lnTo>
                  <a:lnTo>
                    <a:pt x="0" y="496284"/>
                  </a:lnTo>
                  <a:lnTo>
                    <a:pt x="0" y="8758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225" tIns="91390" rIns="182954" bIns="91390" numCol="1" spcCol="1270" anchor="ctr" anchorCtr="0">
              <a:noAutofit/>
            </a:bodyPr>
            <a:lstStyle/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600" kern="120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600" kern="1200"/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2339464" y="3564810"/>
              <a:ext cx="333970" cy="333970"/>
            </a:xfrm>
            <a:custGeom>
              <a:avLst/>
              <a:gdLst>
                <a:gd name="connsiteX0" fmla="*/ 0 w 333970"/>
                <a:gd name="connsiteY0" fmla="*/ 166985 h 333970"/>
                <a:gd name="connsiteX1" fmla="*/ 166985 w 333970"/>
                <a:gd name="connsiteY1" fmla="*/ 0 h 333970"/>
                <a:gd name="connsiteX2" fmla="*/ 333970 w 333970"/>
                <a:gd name="connsiteY2" fmla="*/ 166985 h 333970"/>
                <a:gd name="connsiteX3" fmla="*/ 166985 w 333970"/>
                <a:gd name="connsiteY3" fmla="*/ 333970 h 333970"/>
                <a:gd name="connsiteX4" fmla="*/ 0 w 333970"/>
                <a:gd name="connsiteY4" fmla="*/ 166985 h 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" h="333970">
                  <a:moveTo>
                    <a:pt x="0" y="166985"/>
                  </a:moveTo>
                  <a:cubicBezTo>
                    <a:pt x="0" y="74762"/>
                    <a:pt x="74762" y="0"/>
                    <a:pt x="166985" y="0"/>
                  </a:cubicBezTo>
                  <a:cubicBezTo>
                    <a:pt x="259208" y="0"/>
                    <a:pt x="333970" y="74762"/>
                    <a:pt x="333970" y="166985"/>
                  </a:cubicBezTo>
                  <a:cubicBezTo>
                    <a:pt x="333970" y="259208"/>
                    <a:pt x="259208" y="333970"/>
                    <a:pt x="166985" y="333970"/>
                  </a:cubicBezTo>
                  <a:cubicBezTo>
                    <a:pt x="74762" y="333970"/>
                    <a:pt x="0" y="259208"/>
                    <a:pt x="0" y="1669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719" tIns="52719" rIns="52719" bIns="52719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3383122" y="3439863"/>
              <a:ext cx="667940" cy="583864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1786142"/>
                <a:satOff val="-2299"/>
                <a:lumOff val="-179"/>
                <a:alphaOff val="0"/>
              </a:schemeClr>
            </a:lnRef>
            <a:fillRef idx="1">
              <a:schemeClr val="accent3">
                <a:tint val="40000"/>
                <a:alpha val="90000"/>
                <a:hueOff val="1786142"/>
                <a:satOff val="-2299"/>
                <a:lumOff val="-179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786142"/>
                <a:satOff val="-2299"/>
                <a:lumOff val="-17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Полилиния 30"/>
            <p:cNvSpPr/>
            <p:nvPr/>
          </p:nvSpPr>
          <p:spPr>
            <a:xfrm>
              <a:off x="3216136" y="3564810"/>
              <a:ext cx="333970" cy="333970"/>
            </a:xfrm>
            <a:custGeom>
              <a:avLst/>
              <a:gdLst>
                <a:gd name="connsiteX0" fmla="*/ 0 w 333970"/>
                <a:gd name="connsiteY0" fmla="*/ 166985 h 333970"/>
                <a:gd name="connsiteX1" fmla="*/ 166985 w 333970"/>
                <a:gd name="connsiteY1" fmla="*/ 0 h 333970"/>
                <a:gd name="connsiteX2" fmla="*/ 333970 w 333970"/>
                <a:gd name="connsiteY2" fmla="*/ 166985 h 333970"/>
                <a:gd name="connsiteX3" fmla="*/ 166985 w 333970"/>
                <a:gd name="connsiteY3" fmla="*/ 333970 h 333970"/>
                <a:gd name="connsiteX4" fmla="*/ 0 w 333970"/>
                <a:gd name="connsiteY4" fmla="*/ 166985 h 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" h="333970">
                  <a:moveTo>
                    <a:pt x="0" y="166985"/>
                  </a:moveTo>
                  <a:cubicBezTo>
                    <a:pt x="0" y="74762"/>
                    <a:pt x="74762" y="0"/>
                    <a:pt x="166985" y="0"/>
                  </a:cubicBezTo>
                  <a:cubicBezTo>
                    <a:pt x="259208" y="0"/>
                    <a:pt x="333970" y="74762"/>
                    <a:pt x="333970" y="166985"/>
                  </a:cubicBezTo>
                  <a:cubicBezTo>
                    <a:pt x="333970" y="259208"/>
                    <a:pt x="259208" y="333970"/>
                    <a:pt x="166985" y="333970"/>
                  </a:cubicBezTo>
                  <a:cubicBezTo>
                    <a:pt x="74762" y="333970"/>
                    <a:pt x="0" y="259208"/>
                    <a:pt x="0" y="1669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875044"/>
                <a:satOff val="-2813"/>
                <a:lumOff val="-458"/>
                <a:alphaOff val="0"/>
              </a:schemeClr>
            </a:fillRef>
            <a:effectRef idx="0">
              <a:schemeClr val="accent3">
                <a:hueOff val="1875044"/>
                <a:satOff val="-2813"/>
                <a:lumOff val="-4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434" tIns="58434" rIns="58434" bIns="5843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4259794" y="3439863"/>
              <a:ext cx="667940" cy="583864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3572283"/>
                <a:satOff val="-4598"/>
                <a:lumOff val="-358"/>
                <a:alphaOff val="0"/>
              </a:schemeClr>
            </a:lnRef>
            <a:fillRef idx="1">
              <a:schemeClr val="accent3">
                <a:tint val="40000"/>
                <a:alpha val="90000"/>
                <a:hueOff val="3572283"/>
                <a:satOff val="-4598"/>
                <a:lumOff val="-358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3572283"/>
                <a:satOff val="-4598"/>
                <a:lumOff val="-35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Полилиния 32"/>
            <p:cNvSpPr/>
            <p:nvPr/>
          </p:nvSpPr>
          <p:spPr>
            <a:xfrm>
              <a:off x="4092809" y="3564810"/>
              <a:ext cx="333970" cy="333970"/>
            </a:xfrm>
            <a:custGeom>
              <a:avLst/>
              <a:gdLst>
                <a:gd name="connsiteX0" fmla="*/ 0 w 333970"/>
                <a:gd name="connsiteY0" fmla="*/ 166985 h 333970"/>
                <a:gd name="connsiteX1" fmla="*/ 166985 w 333970"/>
                <a:gd name="connsiteY1" fmla="*/ 0 h 333970"/>
                <a:gd name="connsiteX2" fmla="*/ 333970 w 333970"/>
                <a:gd name="connsiteY2" fmla="*/ 166985 h 333970"/>
                <a:gd name="connsiteX3" fmla="*/ 166985 w 333970"/>
                <a:gd name="connsiteY3" fmla="*/ 333970 h 333970"/>
                <a:gd name="connsiteX4" fmla="*/ 0 w 333970"/>
                <a:gd name="connsiteY4" fmla="*/ 166985 h 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" h="333970">
                  <a:moveTo>
                    <a:pt x="0" y="166985"/>
                  </a:moveTo>
                  <a:cubicBezTo>
                    <a:pt x="0" y="74762"/>
                    <a:pt x="74762" y="0"/>
                    <a:pt x="166985" y="0"/>
                  </a:cubicBezTo>
                  <a:cubicBezTo>
                    <a:pt x="259208" y="0"/>
                    <a:pt x="333970" y="74762"/>
                    <a:pt x="333970" y="166985"/>
                  </a:cubicBezTo>
                  <a:cubicBezTo>
                    <a:pt x="333970" y="259208"/>
                    <a:pt x="259208" y="333970"/>
                    <a:pt x="166985" y="333970"/>
                  </a:cubicBezTo>
                  <a:cubicBezTo>
                    <a:pt x="74762" y="333970"/>
                    <a:pt x="0" y="259208"/>
                    <a:pt x="0" y="1669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750088"/>
                <a:satOff val="-5627"/>
                <a:lumOff val="-915"/>
                <a:alphaOff val="0"/>
              </a:schemeClr>
            </a:fillRef>
            <a:effectRef idx="0">
              <a:schemeClr val="accent3">
                <a:hueOff val="3750088"/>
                <a:satOff val="-5627"/>
                <a:lumOff val="-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434" tIns="58434" rIns="58434" bIns="5843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34" name="Стрелка вправо 33"/>
            <p:cNvSpPr/>
            <p:nvPr/>
          </p:nvSpPr>
          <p:spPr>
            <a:xfrm>
              <a:off x="5136466" y="3439863"/>
              <a:ext cx="667940" cy="583864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5358425"/>
                <a:satOff val="-6896"/>
                <a:lumOff val="-537"/>
                <a:alphaOff val="0"/>
              </a:schemeClr>
            </a:lnRef>
            <a:fillRef idx="1">
              <a:schemeClr val="accent3">
                <a:tint val="40000"/>
                <a:alpha val="90000"/>
                <a:hueOff val="5358425"/>
                <a:satOff val="-6896"/>
                <a:lumOff val="-53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5358425"/>
                <a:satOff val="-6896"/>
                <a:lumOff val="-53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Полилиния 34"/>
            <p:cNvSpPr/>
            <p:nvPr/>
          </p:nvSpPr>
          <p:spPr>
            <a:xfrm>
              <a:off x="4969481" y="3564810"/>
              <a:ext cx="333970" cy="333970"/>
            </a:xfrm>
            <a:custGeom>
              <a:avLst/>
              <a:gdLst>
                <a:gd name="connsiteX0" fmla="*/ 0 w 333970"/>
                <a:gd name="connsiteY0" fmla="*/ 166985 h 333970"/>
                <a:gd name="connsiteX1" fmla="*/ 166985 w 333970"/>
                <a:gd name="connsiteY1" fmla="*/ 0 h 333970"/>
                <a:gd name="connsiteX2" fmla="*/ 333970 w 333970"/>
                <a:gd name="connsiteY2" fmla="*/ 166985 h 333970"/>
                <a:gd name="connsiteX3" fmla="*/ 166985 w 333970"/>
                <a:gd name="connsiteY3" fmla="*/ 333970 h 333970"/>
                <a:gd name="connsiteX4" fmla="*/ 0 w 333970"/>
                <a:gd name="connsiteY4" fmla="*/ 166985 h 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" h="333970">
                  <a:moveTo>
                    <a:pt x="0" y="166985"/>
                  </a:moveTo>
                  <a:cubicBezTo>
                    <a:pt x="0" y="74762"/>
                    <a:pt x="74762" y="0"/>
                    <a:pt x="166985" y="0"/>
                  </a:cubicBezTo>
                  <a:cubicBezTo>
                    <a:pt x="259208" y="0"/>
                    <a:pt x="333970" y="74762"/>
                    <a:pt x="333970" y="166985"/>
                  </a:cubicBezTo>
                  <a:cubicBezTo>
                    <a:pt x="333970" y="259208"/>
                    <a:pt x="259208" y="333970"/>
                    <a:pt x="166985" y="333970"/>
                  </a:cubicBezTo>
                  <a:cubicBezTo>
                    <a:pt x="74762" y="333970"/>
                    <a:pt x="0" y="259208"/>
                    <a:pt x="0" y="1669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434" tIns="58434" rIns="58434" bIns="5843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6013138" y="3439863"/>
              <a:ext cx="667940" cy="583864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3">
                <a:tint val="40000"/>
                <a:alpha val="90000"/>
                <a:hueOff val="7144567"/>
                <a:satOff val="-9195"/>
                <a:lumOff val="-717"/>
                <a:alphaOff val="0"/>
              </a:schemeClr>
            </a:lnRef>
            <a:fillRef idx="1">
              <a:schemeClr val="accent3">
                <a:tint val="40000"/>
                <a:alpha val="90000"/>
                <a:hueOff val="7144567"/>
                <a:satOff val="-9195"/>
                <a:lumOff val="-717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7144567"/>
                <a:satOff val="-9195"/>
                <a:lumOff val="-7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5846153" y="3564810"/>
              <a:ext cx="333970" cy="333970"/>
            </a:xfrm>
            <a:custGeom>
              <a:avLst/>
              <a:gdLst>
                <a:gd name="connsiteX0" fmla="*/ 0 w 333970"/>
                <a:gd name="connsiteY0" fmla="*/ 166985 h 333970"/>
                <a:gd name="connsiteX1" fmla="*/ 166985 w 333970"/>
                <a:gd name="connsiteY1" fmla="*/ 0 h 333970"/>
                <a:gd name="connsiteX2" fmla="*/ 333970 w 333970"/>
                <a:gd name="connsiteY2" fmla="*/ 166985 h 333970"/>
                <a:gd name="connsiteX3" fmla="*/ 166985 w 333970"/>
                <a:gd name="connsiteY3" fmla="*/ 333970 h 333970"/>
                <a:gd name="connsiteX4" fmla="*/ 0 w 333970"/>
                <a:gd name="connsiteY4" fmla="*/ 166985 h 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" h="333970">
                  <a:moveTo>
                    <a:pt x="0" y="166985"/>
                  </a:moveTo>
                  <a:cubicBezTo>
                    <a:pt x="0" y="74762"/>
                    <a:pt x="74762" y="0"/>
                    <a:pt x="166985" y="0"/>
                  </a:cubicBezTo>
                  <a:cubicBezTo>
                    <a:pt x="259208" y="0"/>
                    <a:pt x="333970" y="74762"/>
                    <a:pt x="333970" y="166985"/>
                  </a:cubicBezTo>
                  <a:cubicBezTo>
                    <a:pt x="333970" y="259208"/>
                    <a:pt x="259208" y="333970"/>
                    <a:pt x="166985" y="333970"/>
                  </a:cubicBezTo>
                  <a:cubicBezTo>
                    <a:pt x="74762" y="333970"/>
                    <a:pt x="0" y="259208"/>
                    <a:pt x="0" y="1669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500176"/>
                <a:satOff val="-11253"/>
                <a:lumOff val="-1830"/>
                <a:alphaOff val="0"/>
              </a:schemeClr>
            </a:fillRef>
            <a:effectRef idx="0">
              <a:schemeClr val="accent3">
                <a:hueOff val="7500176"/>
                <a:satOff val="-11253"/>
                <a:lumOff val="-18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434" tIns="58434" rIns="58434" bIns="5843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  <p:sp>
          <p:nvSpPr>
            <p:cNvPr id="38" name="Полилиния 37"/>
            <p:cNvSpPr/>
            <p:nvPr/>
          </p:nvSpPr>
          <p:spPr>
            <a:xfrm>
              <a:off x="6889810" y="3439863"/>
              <a:ext cx="667940" cy="583864"/>
            </a:xfrm>
            <a:custGeom>
              <a:avLst/>
              <a:gdLst>
                <a:gd name="connsiteX0" fmla="*/ 0 w 667940"/>
                <a:gd name="connsiteY0" fmla="*/ 87580 h 583864"/>
                <a:gd name="connsiteX1" fmla="*/ 376008 w 667940"/>
                <a:gd name="connsiteY1" fmla="*/ 87580 h 583864"/>
                <a:gd name="connsiteX2" fmla="*/ 376008 w 667940"/>
                <a:gd name="connsiteY2" fmla="*/ 0 h 583864"/>
                <a:gd name="connsiteX3" fmla="*/ 667940 w 667940"/>
                <a:gd name="connsiteY3" fmla="*/ 291932 h 583864"/>
                <a:gd name="connsiteX4" fmla="*/ 376008 w 667940"/>
                <a:gd name="connsiteY4" fmla="*/ 583864 h 583864"/>
                <a:gd name="connsiteX5" fmla="*/ 376008 w 667940"/>
                <a:gd name="connsiteY5" fmla="*/ 496284 h 583864"/>
                <a:gd name="connsiteX6" fmla="*/ 0 w 667940"/>
                <a:gd name="connsiteY6" fmla="*/ 496284 h 583864"/>
                <a:gd name="connsiteX7" fmla="*/ 0 w 667940"/>
                <a:gd name="connsiteY7" fmla="*/ 87580 h 58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940" h="583864">
                  <a:moveTo>
                    <a:pt x="0" y="87580"/>
                  </a:moveTo>
                  <a:lnTo>
                    <a:pt x="376008" y="87580"/>
                  </a:lnTo>
                  <a:lnTo>
                    <a:pt x="376008" y="0"/>
                  </a:lnTo>
                  <a:lnTo>
                    <a:pt x="667940" y="291932"/>
                  </a:lnTo>
                  <a:lnTo>
                    <a:pt x="376008" y="583864"/>
                  </a:lnTo>
                  <a:lnTo>
                    <a:pt x="376008" y="496284"/>
                  </a:lnTo>
                  <a:lnTo>
                    <a:pt x="0" y="496284"/>
                  </a:lnTo>
                  <a:lnTo>
                    <a:pt x="0" y="8758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8930708"/>
                <a:satOff val="-11494"/>
                <a:lumOff val="-896"/>
                <a:alphaOff val="0"/>
              </a:schemeClr>
            </a:lnRef>
            <a:fillRef idx="1">
              <a:schemeClr val="accent3">
                <a:tint val="40000"/>
                <a:alpha val="90000"/>
                <a:hueOff val="8930708"/>
                <a:satOff val="-11494"/>
                <a:lumOff val="-896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8930708"/>
                <a:satOff val="-11494"/>
                <a:lumOff val="-89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225" tIns="91390" rIns="182954" bIns="91390" numCol="1" spcCol="1270" anchor="ctr" anchorCtr="0">
              <a:noAutofit/>
            </a:bodyPr>
            <a:lstStyle/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600" kern="120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600" kern="1200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6722825" y="3564810"/>
              <a:ext cx="333970" cy="333970"/>
            </a:xfrm>
            <a:custGeom>
              <a:avLst/>
              <a:gdLst>
                <a:gd name="connsiteX0" fmla="*/ 0 w 333970"/>
                <a:gd name="connsiteY0" fmla="*/ 166985 h 333970"/>
                <a:gd name="connsiteX1" fmla="*/ 166985 w 333970"/>
                <a:gd name="connsiteY1" fmla="*/ 0 h 333970"/>
                <a:gd name="connsiteX2" fmla="*/ 333970 w 333970"/>
                <a:gd name="connsiteY2" fmla="*/ 166985 h 333970"/>
                <a:gd name="connsiteX3" fmla="*/ 166985 w 333970"/>
                <a:gd name="connsiteY3" fmla="*/ 333970 h 333970"/>
                <a:gd name="connsiteX4" fmla="*/ 0 w 333970"/>
                <a:gd name="connsiteY4" fmla="*/ 166985 h 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" h="333970">
                  <a:moveTo>
                    <a:pt x="0" y="166985"/>
                  </a:moveTo>
                  <a:cubicBezTo>
                    <a:pt x="0" y="74762"/>
                    <a:pt x="74762" y="0"/>
                    <a:pt x="166985" y="0"/>
                  </a:cubicBezTo>
                  <a:cubicBezTo>
                    <a:pt x="259208" y="0"/>
                    <a:pt x="333970" y="74762"/>
                    <a:pt x="333970" y="166985"/>
                  </a:cubicBezTo>
                  <a:cubicBezTo>
                    <a:pt x="333970" y="259208"/>
                    <a:pt x="259208" y="333970"/>
                    <a:pt x="166985" y="333970"/>
                  </a:cubicBezTo>
                  <a:cubicBezTo>
                    <a:pt x="74762" y="333970"/>
                    <a:pt x="0" y="259208"/>
                    <a:pt x="0" y="1669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375220"/>
                <a:satOff val="-14067"/>
                <a:lumOff val="-2288"/>
                <a:alphaOff val="0"/>
              </a:schemeClr>
            </a:fillRef>
            <a:effectRef idx="0">
              <a:schemeClr val="accent3">
                <a:hueOff val="9375220"/>
                <a:satOff val="-14067"/>
                <a:lumOff val="-22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719" tIns="52719" rIns="52719" bIns="52719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7766482" y="3439863"/>
              <a:ext cx="667940" cy="583864"/>
            </a:xfrm>
            <a:custGeom>
              <a:avLst/>
              <a:gdLst>
                <a:gd name="connsiteX0" fmla="*/ 0 w 667940"/>
                <a:gd name="connsiteY0" fmla="*/ 87580 h 583864"/>
                <a:gd name="connsiteX1" fmla="*/ 376008 w 667940"/>
                <a:gd name="connsiteY1" fmla="*/ 87580 h 583864"/>
                <a:gd name="connsiteX2" fmla="*/ 376008 w 667940"/>
                <a:gd name="connsiteY2" fmla="*/ 0 h 583864"/>
                <a:gd name="connsiteX3" fmla="*/ 667940 w 667940"/>
                <a:gd name="connsiteY3" fmla="*/ 291932 h 583864"/>
                <a:gd name="connsiteX4" fmla="*/ 376008 w 667940"/>
                <a:gd name="connsiteY4" fmla="*/ 583864 h 583864"/>
                <a:gd name="connsiteX5" fmla="*/ 376008 w 667940"/>
                <a:gd name="connsiteY5" fmla="*/ 496284 h 583864"/>
                <a:gd name="connsiteX6" fmla="*/ 0 w 667940"/>
                <a:gd name="connsiteY6" fmla="*/ 496284 h 583864"/>
                <a:gd name="connsiteX7" fmla="*/ 0 w 667940"/>
                <a:gd name="connsiteY7" fmla="*/ 87580 h 583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940" h="583864">
                  <a:moveTo>
                    <a:pt x="0" y="87580"/>
                  </a:moveTo>
                  <a:lnTo>
                    <a:pt x="376008" y="87580"/>
                  </a:lnTo>
                  <a:lnTo>
                    <a:pt x="376008" y="0"/>
                  </a:lnTo>
                  <a:lnTo>
                    <a:pt x="667940" y="291932"/>
                  </a:lnTo>
                  <a:lnTo>
                    <a:pt x="376008" y="583864"/>
                  </a:lnTo>
                  <a:lnTo>
                    <a:pt x="376008" y="496284"/>
                  </a:lnTo>
                  <a:lnTo>
                    <a:pt x="0" y="496284"/>
                  </a:lnTo>
                  <a:lnTo>
                    <a:pt x="0" y="87580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lnRef>
            <a:fillRef idx="1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0716850"/>
                <a:satOff val="-13793"/>
                <a:lumOff val="-107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2225" tIns="91390" rIns="182954" bIns="91390" numCol="1" spcCol="1270" anchor="ctr" anchorCtr="0">
              <a:noAutofit/>
            </a:bodyPr>
            <a:lstStyle/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600" kern="1200"/>
            </a:p>
            <a:p>
              <a:pPr marL="57150" lvl="1" indent="-57150" algn="l" defTabSz="2667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600" kern="1200"/>
            </a:p>
          </p:txBody>
        </p:sp>
        <p:sp>
          <p:nvSpPr>
            <p:cNvPr id="41" name="Полилиния 40"/>
            <p:cNvSpPr/>
            <p:nvPr/>
          </p:nvSpPr>
          <p:spPr>
            <a:xfrm>
              <a:off x="7599497" y="3564810"/>
              <a:ext cx="333970" cy="333970"/>
            </a:xfrm>
            <a:custGeom>
              <a:avLst/>
              <a:gdLst>
                <a:gd name="connsiteX0" fmla="*/ 0 w 333970"/>
                <a:gd name="connsiteY0" fmla="*/ 166985 h 333970"/>
                <a:gd name="connsiteX1" fmla="*/ 166985 w 333970"/>
                <a:gd name="connsiteY1" fmla="*/ 0 h 333970"/>
                <a:gd name="connsiteX2" fmla="*/ 333970 w 333970"/>
                <a:gd name="connsiteY2" fmla="*/ 166985 h 333970"/>
                <a:gd name="connsiteX3" fmla="*/ 166985 w 333970"/>
                <a:gd name="connsiteY3" fmla="*/ 333970 h 333970"/>
                <a:gd name="connsiteX4" fmla="*/ 0 w 333970"/>
                <a:gd name="connsiteY4" fmla="*/ 166985 h 33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970" h="333970">
                  <a:moveTo>
                    <a:pt x="0" y="166985"/>
                  </a:moveTo>
                  <a:cubicBezTo>
                    <a:pt x="0" y="74762"/>
                    <a:pt x="74762" y="0"/>
                    <a:pt x="166985" y="0"/>
                  </a:cubicBezTo>
                  <a:cubicBezTo>
                    <a:pt x="259208" y="0"/>
                    <a:pt x="333970" y="74762"/>
                    <a:pt x="333970" y="166985"/>
                  </a:cubicBezTo>
                  <a:cubicBezTo>
                    <a:pt x="333970" y="259208"/>
                    <a:pt x="259208" y="333970"/>
                    <a:pt x="166985" y="333970"/>
                  </a:cubicBezTo>
                  <a:cubicBezTo>
                    <a:pt x="74762" y="333970"/>
                    <a:pt x="0" y="259208"/>
                    <a:pt x="0" y="166985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2719" tIns="52719" rIns="52719" bIns="52719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463094" y="551128"/>
            <a:ext cx="2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77708" y="1354861"/>
            <a:ext cx="2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62515" y="2163275"/>
            <a:ext cx="2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52122" y="2987264"/>
            <a:ext cx="2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63320" y="3814830"/>
            <a:ext cx="2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52122" y="4615989"/>
            <a:ext cx="2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463320" y="5453859"/>
            <a:ext cx="2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81</Words>
  <Application>Microsoft Office PowerPoint</Application>
  <PresentationFormat>Экран (4:3)</PresentationFormat>
  <Paragraphs>28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Приготування напівфабрикатів для оздоблення борошняних кондитерських виробів</vt:lpstr>
      <vt:lpstr>ТЕМА УРОКУ: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30</cp:revision>
  <dcterms:created xsi:type="dcterms:W3CDTF">2013-08-21T19:17:07Z</dcterms:created>
  <dcterms:modified xsi:type="dcterms:W3CDTF">2015-12-07T12:20:29Z</dcterms:modified>
</cp:coreProperties>
</file>