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3" r:id="rId6"/>
    <p:sldId id="264" r:id="rId7"/>
    <p:sldId id="280" r:id="rId8"/>
    <p:sldId id="281" r:id="rId9"/>
    <p:sldId id="282" r:id="rId10"/>
    <p:sldId id="283" r:id="rId11"/>
    <p:sldId id="260" r:id="rId12"/>
    <p:sldId id="261" r:id="rId13"/>
    <p:sldId id="267" r:id="rId14"/>
    <p:sldId id="275" r:id="rId15"/>
    <p:sldId id="276" r:id="rId16"/>
    <p:sldId id="277" r:id="rId17"/>
    <p:sldId id="278" r:id="rId18"/>
    <p:sldId id="279" r:id="rId19"/>
    <p:sldId id="262" r:id="rId20"/>
    <p:sldId id="265" r:id="rId21"/>
    <p:sldId id="266" r:id="rId22"/>
    <p:sldId id="268" r:id="rId23"/>
    <p:sldId id="269" r:id="rId24"/>
    <p:sldId id="270" r:id="rId25"/>
    <p:sldId id="271" r:id="rId26"/>
    <p:sldId id="272" r:id="rId27"/>
    <p:sldId id="273" r:id="rId28"/>
    <p:sldId id="27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4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B60A-58C6-493E-826A-84B4D9E5EDD2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3A7C-2D60-49A6-AD7B-E38C1BC8C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B60A-58C6-493E-826A-84B4D9E5EDD2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3A7C-2D60-49A6-AD7B-E38C1BC8C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B60A-58C6-493E-826A-84B4D9E5EDD2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3A7C-2D60-49A6-AD7B-E38C1BC8C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B60A-58C6-493E-826A-84B4D9E5EDD2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3A7C-2D60-49A6-AD7B-E38C1BC8C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B60A-58C6-493E-826A-84B4D9E5EDD2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3A7C-2D60-49A6-AD7B-E38C1BC8C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B60A-58C6-493E-826A-84B4D9E5EDD2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3A7C-2D60-49A6-AD7B-E38C1BC8C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B60A-58C6-493E-826A-84B4D9E5EDD2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3A7C-2D60-49A6-AD7B-E38C1BC8C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B60A-58C6-493E-826A-84B4D9E5EDD2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3A7C-2D60-49A6-AD7B-E38C1BC8C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B60A-58C6-493E-826A-84B4D9E5EDD2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3A7C-2D60-49A6-AD7B-E38C1BC8C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B60A-58C6-493E-826A-84B4D9E5EDD2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63A7C-2D60-49A6-AD7B-E38C1BC8CD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B60A-58C6-493E-826A-84B4D9E5EDD2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D63A7C-2D60-49A6-AD7B-E38C1BC8CD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4BB60A-58C6-493E-826A-84B4D9E5EDD2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D63A7C-2D60-49A6-AD7B-E38C1BC8CDA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2/74/526/74526502_large_gele.jpg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tovim.ru/recepts/sbs/full.shtml?rec=790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851648" cy="936104"/>
          </a:xfrm>
        </p:spPr>
        <p:txBody>
          <a:bodyPr>
            <a:normAutofit/>
          </a:bodyPr>
          <a:lstStyle/>
          <a:p>
            <a:pPr algn="l"/>
            <a:r>
              <a:rPr lang="uk-UA" sz="4000" dirty="0" smtClean="0"/>
              <a:t>Тема розділу: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854696" cy="28327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66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66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6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солодких страв та </a:t>
            </a:r>
            <a:r>
              <a:rPr lang="uk-UA" sz="6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напоїв</a:t>
            </a:r>
            <a:endParaRPr lang="ru-RU" sz="66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Подача киселів</a:t>
            </a:r>
            <a:endParaRPr lang="ru-RU" sz="4000" dirty="0"/>
          </a:p>
        </p:txBody>
      </p:sp>
      <p:pic>
        <p:nvPicPr>
          <p:cNvPr id="10242" name="Picture 2" descr="http://t1.gstatic.com/images?q=tbn:ANd9GcR-Qr-ZgjhHtcQQoI9Ub7w3YFNCPZu-p1yB0Q36nrQd50yb8UvGa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406638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t1.gstatic.com/images?q=tbn:ANd9GcTgHV532uBvDTZzB_h0yaY8jOK8dbOuFprgQegKergOW_s7Js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066380" cy="289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2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Подача желе</a:t>
            </a:r>
            <a:endParaRPr lang="ru-RU" sz="4000" dirty="0"/>
          </a:p>
        </p:txBody>
      </p:sp>
      <p:pic>
        <p:nvPicPr>
          <p:cNvPr id="8" name="Рисунок 7" descr="D:\Mal\100_300\303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7" y="1332639"/>
            <a:ext cx="3956243" cy="3392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D:\Mal\100_300\304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10" y="3320988"/>
            <a:ext cx="3956243" cy="3394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99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Подача желе</a:t>
            </a:r>
            <a:endParaRPr lang="ru-RU" sz="4000" dirty="0"/>
          </a:p>
        </p:txBody>
      </p:sp>
      <p:pic>
        <p:nvPicPr>
          <p:cNvPr id="10" name="Рисунок 9" descr="D:\Mal\100_300\312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04" y="1556792"/>
            <a:ext cx="3643928" cy="3179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3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31" y="2919571"/>
            <a:ext cx="3855170" cy="333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2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Подача желе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3460838" cy="2592288"/>
          </a:xfrm>
          <a:prstGeom prst="rect">
            <a:avLst/>
          </a:prstGeom>
        </p:spPr>
      </p:pic>
      <p:pic>
        <p:nvPicPr>
          <p:cNvPr id="1026" name="Picture 2" descr="gele (313x419, 44Kb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2981325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59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Подача желе</a:t>
            </a:r>
            <a:endParaRPr lang="ru-RU" sz="4000" dirty="0"/>
          </a:p>
        </p:txBody>
      </p:sp>
      <p:pic>
        <p:nvPicPr>
          <p:cNvPr id="2050" name="Picture 2" descr="04616eb8c74db6d733c7407d12f13a04 (350x270, 16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522" y="3573016"/>
            <a:ext cx="3813691" cy="294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302754971_444444 (450x299, 37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2862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3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Подача желе</a:t>
            </a:r>
            <a:endParaRPr lang="ru-RU" sz="4000" dirty="0"/>
          </a:p>
        </p:txBody>
      </p:sp>
      <p:sp>
        <p:nvSpPr>
          <p:cNvPr id="3" name="AutoShape 5" descr="data:image/jpeg;base64,/9j/4AAQSkZJRgABAQAAAQABAAD/2wBDAAkGBwgHBgkIBwgKCgkLDRYPDQwMDRsUFRAWIB0iIiAdHx8kKDQsJCYxJx8fLT0tMTU3Ojo6Iys/RD84QzQ5Ojf/2wBDAQoKCg0MDRoPDxo3JR8lNzc3Nzc3Nzc3Nzc3Nzc3Nzc3Nzc3Nzc3Nzc3Nzc3Nzc3Nzc3Nzc3Nzc3Nzc3Nzc3Nzf/wAARCACQALQDASIAAhEBAxEB/8QAGwAAAQUBAQAAAAAAAAAAAAAAAwIEBQYHAAH/xABCEAACAQMDAgQDBQMLAwQDAAABAgMABBEFEiExQQYTUWEicYEUMkKRoQdisRUjJDNSgpLB0eHwNHKiFkNjwlOy8f/EABoBAAEFAQAAAAAAAAAAAAAAAAEAAgMEBQb/xAAkEQACAgEDBAMBAQAAAAAAAAAAAQIRAwQhMRIiQWEFE1EyFP/aAAwDAQACEQMRAD8AzCS+laXMbEHsR1p5ANqr8I6ehqPC/ED0+XFS1vkxg5P51Sy0kki9iTbdnpkUjAwPrXIQVIBFenkEqflXiMc7dxzUHJPQaIfEv3aKR/OcKp+VeWcNxdTiK2jkkYcsQPhUerHoB7k1ctH8IST7XnLyqR2JSIf3vvN9AB706OKc3sgTyRgtyqpHLMwjgiaSQ/gQFifoBUna+HdQu3CkJHg4YDLsvzCg4+uK0qx0C1hj2SgOP/xqNkf+Ect/eJp2ba8XEcFxBBEBgCO3yR8ucfpVmOliv63KstU+Ioo9t4Gd/ilE5/72WIH8tx/hUnbeBbJOTFGcj8W9/wD7Y/SrLHpMbHfc3F1cuveSUhf8K4X9KZ3d7o1hciJ5xHKTz5LH4f8Au29PrT2sePmkQPNN8saQ+EdPj/8AbVX77IYhn/xoN7p2l2My2224muXUssECIWKjqegAHzIqSHibS1wjXTSgHlgh4qNg1PTR4pk1GGfdb3FokLMwI2MjMR88h/0offh8SQ3rb5Yu20DS9QjZkE6lG2PG6oGRvQgr7j86HP4I06UEYGP3o1/ioU/rVhsH08mQ2cqO8rb3O74icAd/YAU6lRXXaVDZ7VKuia/RLJJcMz288AnGYJVOP/kYfkCD+pqBv/C95bZJAYdjISh/P7v61pM01vJKVsGujIuQXtlZkHseCmfbrSFnuJH8lRbtIfwzI8TEfLBz9KZLDCXgljnmjH7m3mtHCzQNGx6Bs/F8vX6UCLarbigJ9M8Vsd1oNvPbOZykTHLMYh/N++VbIPzI/KqZrXgeWEedbbVB53RAtGf7vLL9Cw+VV56VreJZhqYy5KxHIpf4VQsR0z0oTziM7QgC98Ch3lvLp10vnqwLDKlfuyD1B6H6Uksr/EM8j0qq4uPJYVPgcpIdoAxjqOBR4L+4s3Dwksh+9GRkf7U0glX7gU8dCaLvyMFfzNBSadoEo3yWGHWrJ4wZN0b91IrqruxDzsT6muqb75EP+eP6Vrf3zn6VJWchMXX9KiyOwp7aMQAP/tU2VXHYbifcSG0bQeMD2NTOgeGbnUpo5JFdYnOUjVcPMPUZ+6vqx+gNOfC+gPfyxSzx79wLxRv93aD/AFj/ALueg/EfbmtT0K3t49Oiltsv56hzM2MyA9Dx2x0A4A4FLBgvukDPqFHtjyM9J8N2+n26r5cOVwVjAJRW9SD94/vHn0xT42FzcN/TL5vK7xW6eUG+ZyW/IipADnoB8q53RIy8jBVHUnjFXNkUW23bBIsFtETtSKJAcnhQAO5NQmp+LLK2QrZ7rmfHAGVA9yT2/jUL4j8RS30z2lixW3BwSDy59/aq9cHyU2K2Xbksec+9ZOq+Rp9OLkY2G1TXL64LNc3kzEg/zaNtUD0wO1RcU88mVRAuRnjtSxAI42llznHAPevXuAqr5KgEjrWY5ynzuMs9dbjY2SPiXGQcbfemqJqMZ3RyPtP/ADpS90rEFmye3GKKtxOvQk/Ogm1+CtnQajcwuFuE3D+0Bgj8qnINcuPJEdtcyTI3DW8hzn69cVCG4Z2xIFGRjJHSvTC1uysjYU8q4GOfejGbg7jswqVGkaN4is7sC2lVbWVABs6KPlUrexM9uTFEk0g5QM20Buxz2rMBm6jE6HZKmQcdGqzeHvEbQstvesTHjAY/hrV0vyCn2T5JLLBapeJZMs5W4dQE27dvmYGGbnPU5I+nPeojSbm7tPMtUgluLeI48mQBbi2U/dGOkijkBgegx8RFWhWEiB4yrKe6mo7UVWO9sJU4laYxH95SpJH02g/T3rV8BTIrVNCs9Ztmkt1iIc/FG4OxmHXI6o/7w56ZB6Vm2taFPpTOcO0KH41YDfFnpnHBB7MOD7Hito8gCYyp8LH7/wC98/emmsaVHqEYOVSdARHIU3DB6qw/Ep7j/MA1HkxRyKmTYszxswYsm4MDnHelmVSMlSffNTHiPQXsJZJYYfJRWCzQFifIY9MH8SN+FvoeeKhCgA/nGAxWbkxuEqZpRkprqQrc55XGPfFdSQ23gDPvk11MoJESptO0gg/vCp3wno/8pXfmzRF7WF1XavWeQ/djHz6k9hzUXCXurmG3h5kmdY0zyMsQB/Gth8I6fb6dZmdMSW9ozQQEH+tlLASP8y/wD0A960scW+Sjkko7olbbSZY7NrNWAmuAPtlxHwVXGNienHA9Bz1NT8MaxxrGgCqoAVR0A/5ivVpQ65zirBTbbETzJbxNJKQFAz1qhavr15e7o3YRoWyoTI+E9Oevv0FSHinV3ecW1ueNxBJGRgcn/nuKrALBviGSG3FvWsf5DUtdsWNs9gQc/hVeB717IgLF2HC0gu24vtAVe5pZl823baPixzWC7uxrYwlbzmO7lc4AoLcHHpStxWQIfn9aQwOTVlKhp241wY55pNKFIQrOae6cyyZgk5VvXtTIU700E3Kn0pk/5YiRsbfy2dSfhprcboZyFxhvhGex4OakPNVZAg5JNMr9VlkAxiq+KclOx1lj8OaxLCirctgLwWY8Gp2xcare/b0DC0t9yW5Zceax4aQZ7dVB78kZBBrP4riSGSHAzHuw+BnHYfxq+6DdiWLyAeEGU4/D/wA/hXS6DUPJBJ+B6ZIXs/2W0muPLaTyo2fYnVsA8D3qM01IdWtUuk1KS4ZgCXtZ2WME84AU4OPfJ9ac6neeRKkSXlpBI/3UmBdm+Sgg0K3XUbpWX+Uoo16HybNkb6b2YfpWlyFEZrGmz3UU6I4ubm0QZDKP6TEwOYn7Z44Ixg7T6g5dq+nrazqYXZ7aYeZA7LglfQjsQcgj2rb7K3htUdIWMj7t0ju2WZj3b9PyAFUXxforebeQIAyTK15aKv4ZFH86g9mGGHvmoc+Prj7LOmy9MqfBnZifsMj14rq9UnA28j1FdWXuadIP4Gt5Ptt1qCgM1pEI4OOtxKwSP8skn0rYbayjt5NL0eBc29lCJZOc/d+FM/M5b+7VJ/ZzYodO0od7i+mu3B/EsSlF/U1oVqMeIb8kDcbaAZx2DSf61tRRjze5JqKFfOYrWV14IXrRxx1phr0wj0i4x1KEUJbIiM/vQ8kks+1mK4WMdueSf4flTGNXQEFsMDzg1MXruoIXoMGopsjJHrniuX1k28jQ1h4VaZGRzx1qNcvBJtGc9MU/QkYYZry6jExDpjcO1VIun6GMaS4cCTGGAwRQCM9aI+9WJbivCCMZHUZFTL0IRtrttKxXYpAPAOaNHJ5YOzrQsH0NObW1eZuBx3JoSaS3EOrBWZjI54ArzPm3BA7DJo8rJFCI4+i9SO5pvCyplmxlvQVXTu2FC42ZLtQG2hsDI7Gp3ShcC/tkFx5aMSrMijdjrgHoM/KoO0KyPtzkOckDqMf5VM6cSl3bjsJAB78VqfGuslEiLlbWsFoGW3jVN5y7Y5c+pPUn50YD/wDlJJ5FLBrowgLy3+0oSrGOVcmOVeqH/T1Heq1qlz9t8OJq1zEIbvS5/NlA6KYyVkA77Su7GexFWztVYsIRd33i2xZS1vJMqkMMjL2ybgPbnP1NGhyMp8TWP8na9e26ACLzN8We6sAR/HH0rqsWo6RJq9ppN5Mu6ZtPiSU4z8a5U/qK6q/0ZHui9HMqJnwLH5TeHIFIwNHmkI29SZY+c/U/nVyvla2vIr5FygQxzKOyk5De+CD9Cap3g/IfwvMvKnS7i3Jz+IPGcf8AiauF1fTrJLBZ2yXM0aAsJJvLUE9BkK3Xr0qdcFOf9Mf7gwBBBB7jpUbrsayWDLISEIIYjtwSP1xQY9Re0bZe2E9tFxiRSJYlJ915A9yAPeiajeRSWTYWR4yMh40Min6rmmz3TI2UbUplWWHbubfg8DPGP9/1oXktGHDcjsa6IvJejKEKiEKWGCQSD0Pyr11lRGc58rdwCe9crq41MDBoSqjPSvMdwSKUAWHOMnsDScMD0NVRrC7Y5htfCkDrSfsLMf5p1OOhJ6UkEg170zjjNC2uAUO7LR3vrtYGZIt5ADyfdU4yefnXmoaBNZTyRySRNsfaGU8HjOf1FNxJIvRjj1J614xJDZY889ameW4U1v8AothSWtvD/WSBj6LSpZyV2xjYg7CgCuLDHzqGm3uAUzhVDOeMfnXkAEm+R32xL3Pc98U32vcTCNATxj6etSXlIkHlYyqjJp0qivYVuBtFYXg2NwgypA65FTmmK0l/bdz5g/1qOtIj5ZOOQeD7VOeHY9+pBh9yIMfqeK1fjY3Ox5aD96lgjFCP3qWoroAixTGC2W21O9lVQBdqshYDq6qEOffaE/Wn3Sm+oXMdpYXN1KwSOGJ5WPooGTRQUVrRUVtFsif7L4+XmPXVFz6oNIsdLtZSI5PsMbuhOdrNkkdPWuoxltySqLI3wpdGHw1pdxvONN1XZNgf+1NlfyBdT9K0GSCW2vp7mCIzLOqiSEMFIYDG4ZwDxgHJH3RWYeDHjlvbrQ7p/wCjapatEGBxtkHIx743fkK0nwzqEl/o8X21dl5ATBcp6SKcHHseo9iKhwy6oJjtRHpmxGjafcWuoX1xI86W1wE8u3nnMrRuN25s5IGcrwD+HPepGW3jdGIiQPg84HNFVlLMqnO04OO1NL+8W08tdsks0pIihiHL469eAB3JqR1RAUm/AtryTcPl8xTdplWFEmZsHhyozjv+nFT+r6Te3QeWUW0G8Y8tVZiD6kkj+FVZkns3PmqWJ4OD8J9+egrC1mn7rAFu4ngIMS7gMHeB1Brow7ZJ2hT13U6huYRbCB5FEiDaA3GfrQ5wkcQcqXbcNoBG35mshxknTQKAN0UuBjOMjoK8kAVsHIxRJy5iUlEO0nkcAHqQPak3E8ssEW7ghegBGf8AWk1QKEHCjcD8q9LAwuBIyncPg29R65/51pwzJPboVhVX/tDoaG48kBXAyf7JBwKbF+gUAEL4yAfmT/nS41DBlIUqv8acfZbgKzplk/E2Rj/ahfzUTqsMgmY9cDhf9aV2KjmlWFDHEuGbqq8E/M0a3jabAYbRjLDOea9ht3ZtzYXbz7k09VViiZjhUUZyT1p8YWOoG5EabR8sdzVm8OwfZ7RncZdzyfeoDTrZ7u5Qsvw/gB6/WrZCoRAi9BXQ6DA4RthDrliaMoocY4oq1pBA6hObWwubhRloomcD1IGahfFzk6TaaSqh5dTnS0Cnuh5kPyCBjVgkUOhVlDKwwQehBqnanqUMB1HXSTJa6Pbva2nxf1sxxvI+oVPmG7Ugrczr9od2L/xXd+UxEdviBSG67Rz+pI+ldVWklklkeWWQtJIxdjjqScmuqBt3yaEWkkieM0iMJoGZZomEkb9MMpyK0bT9dhEln4ktwy2GplYNRTH/AE84+FXYdhkbSfcGs+AO0r8OT70+8N6tFot5NbaoEl0bUR5V3GRwhIwH9hjg/Q9qq6TKk+lj9VitdSNduZhY3Szkf0WfCyP2jforH0B6E9jj6ClbyvEEDSfdntWSM9gytkj5kHPvtPpUbpN0+lzpoOrTedbzLjTrxzkXEeP6tj/bA/xDn1p1BDi+l0mUsEiVLizk3ZaMZIx9CMc9Q2K0bsy6JZwGTH3h3zUBq2kB8yRxZ9j0H0qZuZZIU2iJ5JSPgCIcE+56L9a5ZoZZHjjnjaSP76hgSvzHamTgpqmAz97eW1LxsqvEeq4wxFFkeATkWsO2ArkQuSG6c4POflVxvtPiuucKG9qgb7RpI23LHvUDp1Gays+hd2hEbavHcKxjhEKA42nJ2kdc5/yojWkTnMeQ/YFsDNDn02eOWMQTGEO4Tc3G7PoD2HtQvsb21yHJHmpkOTkh/oDj9KzpaSSYhUdtcmWSLYEjHR2HB/KlPZMrKzTLz27fWjRXU/mrIYEYKRgN/lQYbs3ssjQJ8MTlfMYAKx74GecHj2pn+afNCoUmmJgtKcnPODgfSjQLEqF41UJ/aahTLKufNmyT1ESg4+ppMVg1w4Z1cjtvBJA+vH6VLDSSbELOoW6v5cBNxKegQcD/AFo1pazXUoec7mB+FR91P96e2OkBO2wHqe5+ZqbtrVIhhVFaen0Ki7YhOn2y28YAHxHqafxr614keKOBWnFUqCeqKJ0ppqF/badbma6YgZ2qiqWd29FUcsfYCmFzr0lrapPcadLG8x2W9szq08z4ztCrkD1J3YABJwBRFQbWtQZGj02xYHULsER8f1SfikPsM/UkCsq/aZqtsn2bw1pmfsmngebz96TGRk9yM5PufUVbPFGsf+lrKWaVopPEWpjaWTlYEGccH8CZ+rHPGTjIXTfcM5cygkkuerE8kn3JzUWSdFjDjb3AJDIVzkflXU83H+yBXVX+xlr6kSaqHPsPfrRG2Omx0DI2QRgc15EEHwnAJ/F1oiKwZgrcHkY71mt0XqXkl/DWvW1pajw34oBbR5SPst0xINsw6Dd2weQ3bH5Xyzu5NHuoYdedZUZfKtNWA+GVCeFkxwrdOejdvSsvureCeAwzAlSMYxnFO/D/AIpu/DMJ0zVojqegSDYUkUM0Kntg9V/dPHp6Vp6fVKez5MzUadxdx4NimvYIjiRnGepCMw/MCmSzhGY6a1vdRZLSQRuokDEkkjnB69Dj69KiNIlZbUah4PvF1XTHGW06WTDxk9RG7fdP7jccdRUtBd6PrbmF0MV7Fy0MqmOaLtkdCB15HFW+SnQo6tYrn7U5tT6XKGIj/FihvqunFTsuo5sdFhbzGPyC5NOSt/YHIc39rnBU481PkejD8j7k08glhYAxsOR0Aww+Y6iluwEHHZzahOk13b+RbxNuijbmR27MwH3R7c+pweKLJpq87YyAeTtHWphhk8U3vLmKzt2muG2RrgZwSSScAADknPYU3oXkRD3GmhopEjG6Xy2wrcdjXWmiwmJPLWONAoAXIGMfXrTu4Q38Ud3ps+2ZBhC6Ha44yrqcEdPmD+oNCnW5tpbm2t/Jn85o7m2ZztSVThsHHfrnHIIPemdEb4EGOmxiQswUn1FGS1RT8KAU9CqFLEYA6k9qUi55Xke1SqKEASL2oyoBQ7i6trRd11cRQr6yOBTUaqZ9w0+0muMHmRx5Uef+4jJ+gNERIgetencB8GCfc4qIvL8adEs2sahHBvPwQQryx9FHLOflj5U1MmsaojmHfo1hn/qbnDTuPVVPCduWyf3RSsVDq4nhsboYVtR1eUYjiXA2r+ojT1J/U4FQviDWrbwoDfX7rqHiC4UpBEnAjU87VH4UyASepI9gBCan420/SvN03wVAl7eyHM99IxZc4A3Mx5c9O+P4VT2h2SS3moXEl1eyctO7ZJP+Q9hUGbNHH7ZZw4JZH6G2qzzX9y15fXHnXs/9YxHA9FUdlHYV0cf2VRvQFmGAfSvLNVlumkdto7YHepGQLIPKZRtblW9azsmSTdM04QiuCLe1VmJyW9xXU4azmBICjHu1dQ6/YelDtY8g4U8d8Zri5EoVgCO3w4ocM5DFlmUkdjSmklDqTggc9TUDTskCIFZ8kL+dKZY2jYMA3z5FIFzHLENw2N3OOKbqRkNHISxPIoJOwMDtvdBvRe+H7yW1n43IjfC3sR0I+dWzTf2laXqax2vjXSwk0f8AV3cCE7TjGRj4lP8A25qo3Ursx3KDg9etBSGG4BEsakZ7itDFqJRj37lPLplJ3E2jTVmubYXHhnxBDqNt2iuz5hA9N4ww/vZPrTj+Wrm0UnWNHurbaOZLdftKH5bPi/8AGsKOnm1ufP0y6ntpR0aNyp/MYNWKw8eeMdKVRNLFexDp9oj3E/VSDVuGaEuGUp4Jxe6Ncs9d0a+cpaalbNKPvRGQB19ip5H1FO720W9tggYI6uskcgGdrKcg+9Zin7VbG6QR6/4aV/Uptcfk4BFPLfxr+z58YgvLBj18qN0x/gNS2QuJfTJqaKwayt3YcKyTEKfc5XI/Wh6Jpz2EFwbh1ee5uHnlKjADNjgewAA+lVGHxR4Dlz5fiLUo+ej3dyv8TRm8T+BkBL+Jb5h6C7nP8DSoVF5KZHI4+VRWpTaFZ4/lGSxjZjgByoZj6Y6k1T7jxl+zlR5jNe3z9t8cr/8A70wf9q2h2QZdC8ONu/CzKkefyyaTFRdoLjTyfM0XQ5LmQnG9LYQj57pNuR8s0u7XUjA02p6ja6Nbjk/Z2DPx/wDI42jj0Xj171lt9+0nxdqgZbSK1sIz08uM7h9WJ/hVeu7S91KX7Rreo3F4+c4LlgPz6fQCo5ZoR5ZNDBOXCNCvPHnhfQ5WHh+1l1jUmypuZCzFvnK/JGfTiqnreqeIvEh36zOYLQniztztQj97nn602srWGADyY0iI79SfrTo3HxBWBGOOapZdZJ7QRdx6NLebA28EVrEVgjCDk/Cef968I+0P8bZAHGTSbjk4Qc9yK62WUybdgO7vVa/LLiSWyPPLjlISLIIPJFO5zi2jTpJGCB70poUgX4QN4OTzTK7neTcwIB74pi7nsDwESVyo8xcsK6m0V4duJE3EHrXVN9a/CPrP/9k="/>
          <p:cNvSpPr>
            <a:spLocks noChangeAspect="1" noChangeArrowheads="1"/>
          </p:cNvSpPr>
          <p:nvPr/>
        </p:nvSpPr>
        <p:spPr bwMode="auto">
          <a:xfrm>
            <a:off x="63500" y="-630238"/>
            <a:ext cx="16002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http://t3.gstatic.com/images?q=tbn:ANd9GcQuqaFYeY-0l1_U9woWFCzYLGEFjfRBpLgasKWO7RSHoyYwkgV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368673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t1.gstatic.com/images?q=tbn:ANd9GcRsUD4NBjhnkh5MPbRevq4YPACPa8XMzdb_jEwDMwLDKqIf_LEt6iASCf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140968"/>
            <a:ext cx="3528393" cy="31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2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Подача желе</a:t>
            </a:r>
            <a:endParaRPr lang="ru-RU" sz="4000" dirty="0"/>
          </a:p>
        </p:txBody>
      </p:sp>
      <p:sp>
        <p:nvSpPr>
          <p:cNvPr id="3" name="AutoShape 5" descr="data:image/jpeg;base64,/9j/4AAQSkZJRgABAQAAAQABAAD/2wBDAAkGBwgHBgkIBwgKCgkLDRYPDQwMDRsUFRAWIB0iIiAdHx8kKDQsJCYxJx8fLT0tMTU3Ojo6Iys/RD84QzQ5Ojf/2wBDAQoKCg0MDRoPDxo3JR8lNzc3Nzc3Nzc3Nzc3Nzc3Nzc3Nzc3Nzc3Nzc3Nzc3Nzc3Nzc3Nzc3Nzc3Nzc3Nzc3Nzf/wAARCACQALQDASIAAhEBAxEB/8QAGwAAAQUBAQAAAAAAAAAAAAAAAwIEBQYHAAH/xABCEAACAQMDAgQDBQMLAwQDAAABAgMABBEFEiExQQYTUWEicYEUMkKRoQdisRUjJDNSgpLB0eHwNHKiFkNjwlOy8f/EABoBAAEFAQAAAAAAAAAAAAAAAAEAAgMEBQb/xAAkEQACAgEDBAMBAQAAAAAAAAAAAQIRAwQhMRIiQWEFE1EyFP/aAAwDAQACEQMRAD8AzCS+laXMbEHsR1p5ANqr8I6ehqPC/ED0+XFS1vkxg5P51Sy0kki9iTbdnpkUjAwPrXIQVIBFenkEqflXiMc7dxzUHJPQaIfEv3aKR/OcKp+VeWcNxdTiK2jkkYcsQPhUerHoB7k1ctH8IST7XnLyqR2JSIf3vvN9AB706OKc3sgTyRgtyqpHLMwjgiaSQ/gQFifoBUna+HdQu3CkJHg4YDLsvzCg4+uK0qx0C1hj2SgOP/xqNkf+Ect/eJp2ba8XEcFxBBEBgCO3yR8ucfpVmOliv63KstU+Ioo9t4Gd/ilE5/72WIH8tx/hUnbeBbJOTFGcj8W9/wD7Y/SrLHpMbHfc3F1cuveSUhf8K4X9KZ3d7o1hciJ5xHKTz5LH4f8Au29PrT2sePmkQPNN8saQ+EdPj/8AbVX77IYhn/xoN7p2l2My2224muXUssECIWKjqegAHzIqSHibS1wjXTSgHlgh4qNg1PTR4pk1GGfdb3FokLMwI2MjMR88h/0offh8SQ3rb5Yu20DS9QjZkE6lG2PG6oGRvQgr7j86HP4I06UEYGP3o1/ioU/rVhsH08mQ2cqO8rb3O74icAd/YAU6lRXXaVDZ7VKuia/RLJJcMz288AnGYJVOP/kYfkCD+pqBv/C95bZJAYdjISh/P7v61pM01vJKVsGujIuQXtlZkHseCmfbrSFnuJH8lRbtIfwzI8TEfLBz9KZLDCXgljnmjH7m3mtHCzQNGx6Bs/F8vX6UCLarbigJ9M8Vsd1oNvPbOZykTHLMYh/N++VbIPzI/KqZrXgeWEedbbVB53RAtGf7vLL9Cw+VV56VreJZhqYy5KxHIpf4VQsR0z0oTziM7QgC98Ch3lvLp10vnqwLDKlfuyD1B6H6Uksr/EM8j0qq4uPJYVPgcpIdoAxjqOBR4L+4s3Dwksh+9GRkf7U0glX7gU8dCaLvyMFfzNBSadoEo3yWGHWrJ4wZN0b91IrqruxDzsT6muqb75EP+eP6Vrf3zn6VJWchMXX9KiyOwp7aMQAP/tU2VXHYbifcSG0bQeMD2NTOgeGbnUpo5JFdYnOUjVcPMPUZ+6vqx+gNOfC+gPfyxSzx79wLxRv93aD/AFj/ALueg/EfbmtT0K3t49Oiltsv56hzM2MyA9Dx2x0A4A4FLBgvukDPqFHtjyM9J8N2+n26r5cOVwVjAJRW9SD94/vHn0xT42FzcN/TL5vK7xW6eUG+ZyW/IipADnoB8q53RIy8jBVHUnjFXNkUW23bBIsFtETtSKJAcnhQAO5NQmp+LLK2QrZ7rmfHAGVA9yT2/jUL4j8RS30z2lixW3BwSDy59/aq9cHyU2K2Xbksec+9ZOq+Rp9OLkY2G1TXL64LNc3kzEg/zaNtUD0wO1RcU88mVRAuRnjtSxAI42llznHAPevXuAqr5KgEjrWY5ynzuMs9dbjY2SPiXGQcbfemqJqMZ3RyPtP/ADpS90rEFmye3GKKtxOvQk/Ogm1+CtnQajcwuFuE3D+0Bgj8qnINcuPJEdtcyTI3DW8hzn69cVCG4Z2xIFGRjJHSvTC1uysjYU8q4GOfejGbg7jswqVGkaN4is7sC2lVbWVABs6KPlUrexM9uTFEk0g5QM20Buxz2rMBm6jE6HZKmQcdGqzeHvEbQstvesTHjAY/hrV0vyCn2T5JLLBapeJZMs5W4dQE27dvmYGGbnPU5I+nPeojSbm7tPMtUgluLeI48mQBbi2U/dGOkijkBgegx8RFWhWEiB4yrKe6mo7UVWO9sJU4laYxH95SpJH02g/T3rV8BTIrVNCs9Ztmkt1iIc/FG4OxmHXI6o/7w56ZB6Vm2taFPpTOcO0KH41YDfFnpnHBB7MOD7Hito8gCYyp8LH7/wC98/emmsaVHqEYOVSdARHIU3DB6qw/Ep7j/MA1HkxRyKmTYszxswYsm4MDnHelmVSMlSffNTHiPQXsJZJYYfJRWCzQFifIY9MH8SN+FvoeeKhCgA/nGAxWbkxuEqZpRkprqQrc55XGPfFdSQ23gDPvk11MoJESptO0gg/vCp3wno/8pXfmzRF7WF1XavWeQ/djHz6k9hzUXCXurmG3h5kmdY0zyMsQB/Gth8I6fb6dZmdMSW9ozQQEH+tlLASP8y/wD0A960scW+Sjkko7olbbSZY7NrNWAmuAPtlxHwVXGNienHA9Bz1NT8MaxxrGgCqoAVR0A/5ivVpQ65zirBTbbETzJbxNJKQFAz1qhavr15e7o3YRoWyoTI+E9Oevv0FSHinV3ecW1ueNxBJGRgcn/nuKrALBviGSG3FvWsf5DUtdsWNs9gQc/hVeB717IgLF2HC0gu24vtAVe5pZl823baPixzWC7uxrYwlbzmO7lc4AoLcHHpStxWQIfn9aQwOTVlKhp241wY55pNKFIQrOae6cyyZgk5VvXtTIU700E3Kn0pk/5YiRsbfy2dSfhprcboZyFxhvhGex4OakPNVZAg5JNMr9VlkAxiq+KclOx1lj8OaxLCirctgLwWY8Gp2xcare/b0DC0t9yW5Zceax4aQZ7dVB78kZBBrP4riSGSHAzHuw+BnHYfxq+6DdiWLyAeEGU4/D/wA/hXS6DUPJBJ+B6ZIXs/2W0muPLaTyo2fYnVsA8D3qM01IdWtUuk1KS4ZgCXtZ2WME84AU4OPfJ9ac6neeRKkSXlpBI/3UmBdm+Sgg0K3XUbpWX+Uoo16HybNkb6b2YfpWlyFEZrGmz3UU6I4ubm0QZDKP6TEwOYn7Z44Ixg7T6g5dq+nrazqYXZ7aYeZA7LglfQjsQcgj2rb7K3htUdIWMj7t0ju2WZj3b9PyAFUXxforebeQIAyTK15aKv4ZFH86g9mGGHvmoc+Prj7LOmy9MqfBnZifsMj14rq9UnA28j1FdWXuadIP4Gt5Ptt1qCgM1pEI4OOtxKwSP8skn0rYbayjt5NL0eBc29lCJZOc/d+FM/M5b+7VJ/ZzYodO0od7i+mu3B/EsSlF/U1oVqMeIb8kDcbaAZx2DSf61tRRjze5JqKFfOYrWV14IXrRxx1phr0wj0i4x1KEUJbIiM/vQ8kks+1mK4WMdueSf4flTGNXQEFsMDzg1MXruoIXoMGopsjJHrniuX1k28jQ1h4VaZGRzx1qNcvBJtGc9MU/QkYYZry6jExDpjcO1VIun6GMaS4cCTGGAwRQCM9aI+9WJbivCCMZHUZFTL0IRtrttKxXYpAPAOaNHJ5YOzrQsH0NObW1eZuBx3JoSaS3EOrBWZjI54ArzPm3BA7DJo8rJFCI4+i9SO5pvCyplmxlvQVXTu2FC42ZLtQG2hsDI7Gp3ShcC/tkFx5aMSrMijdjrgHoM/KoO0KyPtzkOckDqMf5VM6cSl3bjsJAB78VqfGuslEiLlbWsFoGW3jVN5y7Y5c+pPUn50YD/wDlJJ5FLBrowgLy3+0oSrGOVcmOVeqH/T1Heq1qlz9t8OJq1zEIbvS5/NlA6KYyVkA77Su7GexFWztVYsIRd33i2xZS1vJMqkMMjL2ybgPbnP1NGhyMp8TWP8na9e26ACLzN8We6sAR/HH0rqsWo6RJq9ppN5Mu6ZtPiSU4z8a5U/qK6q/0ZHui9HMqJnwLH5TeHIFIwNHmkI29SZY+c/U/nVyvla2vIr5FygQxzKOyk5De+CD9Cap3g/IfwvMvKnS7i3Jz+IPGcf8AiauF1fTrJLBZ2yXM0aAsJJvLUE9BkK3Xr0qdcFOf9Mf7gwBBBB7jpUbrsayWDLISEIIYjtwSP1xQY9Re0bZe2E9tFxiRSJYlJ915A9yAPeiajeRSWTYWR4yMh40Min6rmmz3TI2UbUplWWHbubfg8DPGP9/1oXktGHDcjsa6IvJejKEKiEKWGCQSD0Pyr11lRGc58rdwCe9crq41MDBoSqjPSvMdwSKUAWHOMnsDScMD0NVRrC7Y5htfCkDrSfsLMf5p1OOhJ6UkEg170zjjNC2uAUO7LR3vrtYGZIt5ADyfdU4yefnXmoaBNZTyRySRNsfaGU8HjOf1FNxJIvRjj1J614xJDZY889ameW4U1v8AothSWtvD/WSBj6LSpZyV2xjYg7CgCuLDHzqGm3uAUzhVDOeMfnXkAEm+R32xL3Pc98U32vcTCNATxj6etSXlIkHlYyqjJp0qivYVuBtFYXg2NwgypA65FTmmK0l/bdz5g/1qOtIj5ZOOQeD7VOeHY9+pBh9yIMfqeK1fjY3Ox5aD96lgjFCP3qWoroAixTGC2W21O9lVQBdqshYDq6qEOffaE/Wn3Sm+oXMdpYXN1KwSOGJ5WPooGTRQUVrRUVtFsif7L4+XmPXVFz6oNIsdLtZSI5PsMbuhOdrNkkdPWuoxltySqLI3wpdGHw1pdxvONN1XZNgf+1NlfyBdT9K0GSCW2vp7mCIzLOqiSEMFIYDG4ZwDxgHJH3RWYeDHjlvbrQ7p/wCjapatEGBxtkHIx743fkK0nwzqEl/o8X21dl5ATBcp6SKcHHseo9iKhwy6oJjtRHpmxGjafcWuoX1xI86W1wE8u3nnMrRuN25s5IGcrwD+HPepGW3jdGIiQPg84HNFVlLMqnO04OO1NL+8W08tdsks0pIihiHL469eAB3JqR1RAUm/AtryTcPl8xTdplWFEmZsHhyozjv+nFT+r6Te3QeWUW0G8Y8tVZiD6kkj+FVZkns3PmqWJ4OD8J9+egrC1mn7rAFu4ngIMS7gMHeB1Brow7ZJ2hT13U6huYRbCB5FEiDaA3GfrQ5wkcQcqXbcNoBG35mshxknTQKAN0UuBjOMjoK8kAVsHIxRJy5iUlEO0nkcAHqQPak3E8ssEW7ghegBGf8AWk1QKEHCjcD8q9LAwuBIyncPg29R65/51pwzJPboVhVX/tDoaG48kBXAyf7JBwKbF+gUAEL4yAfmT/nS41DBlIUqv8acfZbgKzplk/E2Rj/ahfzUTqsMgmY9cDhf9aV2KjmlWFDHEuGbqq8E/M0a3jabAYbRjLDOea9ht3ZtzYXbz7k09VViiZjhUUZyT1p8YWOoG5EabR8sdzVm8OwfZ7RncZdzyfeoDTrZ7u5Qsvw/gB6/WrZCoRAi9BXQ6DA4RthDrliaMoocY4oq1pBA6hObWwubhRloomcD1IGahfFzk6TaaSqh5dTnS0Cnuh5kPyCBjVgkUOhVlDKwwQehBqnanqUMB1HXSTJa6Pbva2nxf1sxxvI+oVPmG7Ugrczr9od2L/xXd+UxEdviBSG67Rz+pI+ldVWklklkeWWQtJIxdjjqScmuqBt3yaEWkkieM0iMJoGZZomEkb9MMpyK0bT9dhEln4ktwy2GplYNRTH/AE84+FXYdhkbSfcGs+AO0r8OT70+8N6tFot5NbaoEl0bUR5V3GRwhIwH9hjg/Q9qq6TKk+lj9VitdSNduZhY3Szkf0WfCyP2jforH0B6E9jj6ClbyvEEDSfdntWSM9gytkj5kHPvtPpUbpN0+lzpoOrTedbzLjTrxzkXEeP6tj/bA/xDn1p1BDi+l0mUsEiVLizk3ZaMZIx9CMc9Q2K0bsy6JZwGTH3h3zUBq2kB8yRxZ9j0H0qZuZZIU2iJ5JSPgCIcE+56L9a5ZoZZHjjnjaSP76hgSvzHamTgpqmAz97eW1LxsqvEeq4wxFFkeATkWsO2ArkQuSG6c4POflVxvtPiuucKG9qgb7RpI23LHvUDp1Gays+hd2hEbavHcKxjhEKA42nJ2kdc5/yojWkTnMeQ/YFsDNDn02eOWMQTGEO4Tc3G7PoD2HtQvsb21yHJHmpkOTkh/oDj9KzpaSSYhUdtcmWSLYEjHR2HB/KlPZMrKzTLz27fWjRXU/mrIYEYKRgN/lQYbs3ssjQJ8MTlfMYAKx74GecHj2pn+afNCoUmmJgtKcnPODgfSjQLEqF41UJ/aahTLKufNmyT1ESg4+ppMVg1w4Z1cjtvBJA+vH6VLDSSbELOoW6v5cBNxKegQcD/AFo1pazXUoec7mB+FR91P96e2OkBO2wHqe5+ZqbtrVIhhVFaen0Ki7YhOn2y28YAHxHqafxr614keKOBWnFUqCeqKJ0ppqF/badbma6YgZ2qiqWd29FUcsfYCmFzr0lrapPcadLG8x2W9szq08z4ztCrkD1J3YABJwBRFQbWtQZGj02xYHULsER8f1SfikPsM/UkCsq/aZqtsn2bw1pmfsmngebz96TGRk9yM5PufUVbPFGsf+lrKWaVopPEWpjaWTlYEGccH8CZ+rHPGTjIXTfcM5cygkkuerE8kn3JzUWSdFjDjb3AJDIVzkflXU83H+yBXVX+xlr6kSaqHPsPfrRG2Omx0DI2QRgc15EEHwnAJ/F1oiKwZgrcHkY71mt0XqXkl/DWvW1pajw34oBbR5SPst0xINsw6Dd2weQ3bH5Xyzu5NHuoYdedZUZfKtNWA+GVCeFkxwrdOejdvSsvureCeAwzAlSMYxnFO/D/AIpu/DMJ0zVojqegSDYUkUM0Kntg9V/dPHp6Vp6fVKez5MzUadxdx4NimvYIjiRnGepCMw/MCmSzhGY6a1vdRZLSQRuokDEkkjnB69Dj69KiNIlZbUah4PvF1XTHGW06WTDxk9RG7fdP7jccdRUtBd6PrbmF0MV7Fy0MqmOaLtkdCB15HFW+SnQo6tYrn7U5tT6XKGIj/FihvqunFTsuo5sdFhbzGPyC5NOSt/YHIc39rnBU481PkejD8j7k08glhYAxsOR0Aww+Y6iluwEHHZzahOk13b+RbxNuijbmR27MwH3R7c+pweKLJpq87YyAeTtHWphhk8U3vLmKzt2muG2RrgZwSSScAADknPYU3oXkRD3GmhopEjG6Xy2wrcdjXWmiwmJPLWONAoAXIGMfXrTu4Q38Ud3ps+2ZBhC6Ha44yrqcEdPmD+oNCnW5tpbm2t/Jn85o7m2ZztSVThsHHfrnHIIPemdEb4EGOmxiQswUn1FGS1RT8KAU9CqFLEYA6k9qUi55Xke1SqKEASL2oyoBQ7i6trRd11cRQr6yOBTUaqZ9w0+0muMHmRx5Uef+4jJ+gNERIgetencB8GCfc4qIvL8adEs2sahHBvPwQQryx9FHLOflj5U1MmsaojmHfo1hn/qbnDTuPVVPCduWyf3RSsVDq4nhsboYVtR1eUYjiXA2r+ojT1J/U4FQviDWrbwoDfX7rqHiC4UpBEnAjU87VH4UyASepI9gBCan420/SvN03wVAl7eyHM99IxZc4A3Mx5c9O+P4VT2h2SS3moXEl1eyctO7ZJP+Q9hUGbNHH7ZZw4JZH6G2qzzX9y15fXHnXs/9YxHA9FUdlHYV0cf2VRvQFmGAfSvLNVlumkdto7YHepGQLIPKZRtblW9azsmSTdM04QiuCLe1VmJyW9xXU4azmBICjHu1dQ6/YelDtY8g4U8d8Zri5EoVgCO3w4ocM5DFlmUkdjSmklDqTggc9TUDTskCIFZ8kL+dKZY2jYMA3z5FIFzHLENw2N3OOKbqRkNHISxPIoJOwMDtvdBvRe+H7yW1n43IjfC3sR0I+dWzTf2laXqax2vjXSwk0f8AV3cCE7TjGRj4lP8A25qo3Ursx3KDg9etBSGG4BEsakZ7itDFqJRj37lPLplJ3E2jTVmubYXHhnxBDqNt2iuz5hA9N4ww/vZPrTj+Wrm0UnWNHurbaOZLdftKH5bPi/8AGsKOnm1ufP0y6ntpR0aNyp/MYNWKw8eeMdKVRNLFexDp9oj3E/VSDVuGaEuGUp4Jxe6Ncs9d0a+cpaalbNKPvRGQB19ip5H1FO720W9tggYI6uskcgGdrKcg+9Zin7VbG6QR6/4aV/Uptcfk4BFPLfxr+z58YgvLBj18qN0x/gNS2QuJfTJqaKwayt3YcKyTEKfc5XI/Wh6Jpz2EFwbh1ee5uHnlKjADNjgewAA+lVGHxR4Dlz5fiLUo+ej3dyv8TRm8T+BkBL+Jb5h6C7nP8DSoVF5KZHI4+VRWpTaFZ4/lGSxjZjgByoZj6Y6k1T7jxl+zlR5jNe3z9t8cr/8A70wf9q2h2QZdC8ONu/CzKkefyyaTFRdoLjTyfM0XQ5LmQnG9LYQj57pNuR8s0u7XUjA02p6ja6Nbjk/Z2DPx/wDI42jj0Xj171lt9+0nxdqgZbSK1sIz08uM7h9WJ/hVeu7S91KX7Rreo3F4+c4LlgPz6fQCo5ZoR5ZNDBOXCNCvPHnhfQ5WHh+1l1jUmypuZCzFvnK/JGfTiqnreqeIvEh36zOYLQniztztQj97nn602srWGADyY0iI79SfrTo3HxBWBGOOapZdZJ7QRdx6NLebA28EVrEVgjCDk/Cef968I+0P8bZAHGTSbjk4Qc9yK62WUybdgO7vVa/LLiSWyPPLjlISLIIPJFO5zi2jTpJGCB70poUgX4QN4OTzTK7neTcwIB74pi7nsDwESVyo8xcsK6m0V4duJE3EHrXVN9a/CPrP/9k="/>
          <p:cNvSpPr>
            <a:spLocks noChangeAspect="1" noChangeArrowheads="1"/>
          </p:cNvSpPr>
          <p:nvPr/>
        </p:nvSpPr>
        <p:spPr bwMode="auto">
          <a:xfrm>
            <a:off x="63500" y="-630238"/>
            <a:ext cx="16002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http://t2.gstatic.com/images?q=tbn:ANd9GcRlpxheGDHnK2Ft-YrY4OBx6Ue0HqwAm5ZgTBfsVJQMZVhWQI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17" y="1340768"/>
            <a:ext cx="407404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Апельсиновое желе с пряностя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3780408" cy="282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6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Подача желе</a:t>
            </a:r>
            <a:endParaRPr lang="ru-RU" sz="4000" dirty="0"/>
          </a:p>
        </p:txBody>
      </p:sp>
      <p:sp>
        <p:nvSpPr>
          <p:cNvPr id="3" name="AutoShape 5" descr="data:image/jpeg;base64,/9j/4AAQSkZJRgABAQAAAQABAAD/2wBDAAkGBwgHBgkIBwgKCgkLDRYPDQwMDRsUFRAWIB0iIiAdHx8kKDQsJCYxJx8fLT0tMTU3Ojo6Iys/RD84QzQ5Ojf/2wBDAQoKCg0MDRoPDxo3JR8lNzc3Nzc3Nzc3Nzc3Nzc3Nzc3Nzc3Nzc3Nzc3Nzc3Nzc3Nzc3Nzc3Nzc3Nzc3Nzc3Nzf/wAARCACQALQDASIAAhEBAxEB/8QAGwAAAQUBAQAAAAAAAAAAAAAAAwIEBQYHAAH/xABCEAACAQMDAgQDBQMLAwQDAAABAgMABBEFEiExQQYTUWEicYEUMkKRoQdisRUjJDNSgpLB0eHwNHKiFkNjwlOy8f/EABoBAAEFAQAAAAAAAAAAAAAAAAEAAgMEBQb/xAAkEQACAgEDBAMBAQAAAAAAAAAAAQIRAwQhMRIiQWEFE1EyFP/aAAwDAQACEQMRAD8AzCS+laXMbEHsR1p5ANqr8I6ehqPC/ED0+XFS1vkxg5P51Sy0kki9iTbdnpkUjAwPrXIQVIBFenkEqflXiMc7dxzUHJPQaIfEv3aKR/OcKp+VeWcNxdTiK2jkkYcsQPhUerHoB7k1ctH8IST7XnLyqR2JSIf3vvN9AB706OKc3sgTyRgtyqpHLMwjgiaSQ/gQFifoBUna+HdQu3CkJHg4YDLsvzCg4+uK0qx0C1hj2SgOP/xqNkf+Ect/eJp2ba8XEcFxBBEBgCO3yR8ucfpVmOliv63KstU+Ioo9t4Gd/ilE5/72WIH8tx/hUnbeBbJOTFGcj8W9/wD7Y/SrLHpMbHfc3F1cuveSUhf8K4X9KZ3d7o1hciJ5xHKTz5LH4f8Au29PrT2sePmkQPNN8saQ+EdPj/8AbVX77IYhn/xoN7p2l2My2224muXUssECIWKjqegAHzIqSHibS1wjXTSgHlgh4qNg1PTR4pk1GGfdb3FokLMwI2MjMR88h/0offh8SQ3rb5Yu20DS9QjZkE6lG2PG6oGRvQgr7j86HP4I06UEYGP3o1/ioU/rVhsH08mQ2cqO8rb3O74icAd/YAU6lRXXaVDZ7VKuia/RLJJcMz288AnGYJVOP/kYfkCD+pqBv/C95bZJAYdjISh/P7v61pM01vJKVsGujIuQXtlZkHseCmfbrSFnuJH8lRbtIfwzI8TEfLBz9KZLDCXgljnmjH7m3mtHCzQNGx6Bs/F8vX6UCLarbigJ9M8Vsd1oNvPbOZykTHLMYh/N++VbIPzI/KqZrXgeWEedbbVB53RAtGf7vLL9Cw+VV56VreJZhqYy5KxHIpf4VQsR0z0oTziM7QgC98Ch3lvLp10vnqwLDKlfuyD1B6H6Uksr/EM8j0qq4uPJYVPgcpIdoAxjqOBR4L+4s3Dwksh+9GRkf7U0glX7gU8dCaLvyMFfzNBSadoEo3yWGHWrJ4wZN0b91IrqruxDzsT6muqb75EP+eP6Vrf3zn6VJWchMXX9KiyOwp7aMQAP/tU2VXHYbifcSG0bQeMD2NTOgeGbnUpo5JFdYnOUjVcPMPUZ+6vqx+gNOfC+gPfyxSzx79wLxRv93aD/AFj/ALueg/EfbmtT0K3t49Oiltsv56hzM2MyA9Dx2x0A4A4FLBgvukDPqFHtjyM9J8N2+n26r5cOVwVjAJRW9SD94/vHn0xT42FzcN/TL5vK7xW6eUG+ZyW/IipADnoB8q53RIy8jBVHUnjFXNkUW23bBIsFtETtSKJAcnhQAO5NQmp+LLK2QrZ7rmfHAGVA9yT2/jUL4j8RS30z2lixW3BwSDy59/aq9cHyU2K2Xbksec+9ZOq+Rp9OLkY2G1TXL64LNc3kzEg/zaNtUD0wO1RcU88mVRAuRnjtSxAI42llznHAPevXuAqr5KgEjrWY5ynzuMs9dbjY2SPiXGQcbfemqJqMZ3RyPtP/ADpS90rEFmye3GKKtxOvQk/Ogm1+CtnQajcwuFuE3D+0Bgj8qnINcuPJEdtcyTI3DW8hzn69cVCG4Z2xIFGRjJHSvTC1uysjYU8q4GOfejGbg7jswqVGkaN4is7sC2lVbWVABs6KPlUrexM9uTFEk0g5QM20Buxz2rMBm6jE6HZKmQcdGqzeHvEbQstvesTHjAY/hrV0vyCn2T5JLLBapeJZMs5W4dQE27dvmYGGbnPU5I+nPeojSbm7tPMtUgluLeI48mQBbi2U/dGOkijkBgegx8RFWhWEiB4yrKe6mo7UVWO9sJU4laYxH95SpJH02g/T3rV8BTIrVNCs9Ztmkt1iIc/FG4OxmHXI6o/7w56ZB6Vm2taFPpTOcO0KH41YDfFnpnHBB7MOD7Hito8gCYyp8LH7/wC98/emmsaVHqEYOVSdARHIU3DB6qw/Ep7j/MA1HkxRyKmTYszxswYsm4MDnHelmVSMlSffNTHiPQXsJZJYYfJRWCzQFifIY9MH8SN+FvoeeKhCgA/nGAxWbkxuEqZpRkprqQrc55XGPfFdSQ23gDPvk11MoJESptO0gg/vCp3wno/8pXfmzRF7WF1XavWeQ/djHz6k9hzUXCXurmG3h5kmdY0zyMsQB/Gth8I6fb6dZmdMSW9ozQQEH+tlLASP8y/wD0A960scW+Sjkko7olbbSZY7NrNWAmuAPtlxHwVXGNienHA9Bz1NT8MaxxrGgCqoAVR0A/5ivVpQ65zirBTbbETzJbxNJKQFAz1qhavr15e7o3YRoWyoTI+E9Oevv0FSHinV3ecW1ueNxBJGRgcn/nuKrALBviGSG3FvWsf5DUtdsWNs9gQc/hVeB717IgLF2HC0gu24vtAVe5pZl823baPixzWC7uxrYwlbzmO7lc4AoLcHHpStxWQIfn9aQwOTVlKhp241wY55pNKFIQrOae6cyyZgk5VvXtTIU700E3Kn0pk/5YiRsbfy2dSfhprcboZyFxhvhGex4OakPNVZAg5JNMr9VlkAxiq+KclOx1lj8OaxLCirctgLwWY8Gp2xcare/b0DC0t9yW5Zceax4aQZ7dVB78kZBBrP4riSGSHAzHuw+BnHYfxq+6DdiWLyAeEGU4/D/wA/hXS6DUPJBJ+B6ZIXs/2W0muPLaTyo2fYnVsA8D3qM01IdWtUuk1KS4ZgCXtZ2WME84AU4OPfJ9ac6neeRKkSXlpBI/3UmBdm+Sgg0K3XUbpWX+Uoo16HybNkb6b2YfpWlyFEZrGmz3UU6I4ubm0QZDKP6TEwOYn7Z44Ixg7T6g5dq+nrazqYXZ7aYeZA7LglfQjsQcgj2rb7K3htUdIWMj7t0ju2WZj3b9PyAFUXxforebeQIAyTK15aKv4ZFH86g9mGGHvmoc+Prj7LOmy9MqfBnZifsMj14rq9UnA28j1FdWXuadIP4Gt5Ptt1qCgM1pEI4OOtxKwSP8skn0rYbayjt5NL0eBc29lCJZOc/d+FM/M5b+7VJ/ZzYodO0od7i+mu3B/EsSlF/U1oVqMeIb8kDcbaAZx2DSf61tRRjze5JqKFfOYrWV14IXrRxx1phr0wj0i4x1KEUJbIiM/vQ8kks+1mK4WMdueSf4flTGNXQEFsMDzg1MXruoIXoMGopsjJHrniuX1k28jQ1h4VaZGRzx1qNcvBJtGc9MU/QkYYZry6jExDpjcO1VIun6GMaS4cCTGGAwRQCM9aI+9WJbivCCMZHUZFTL0IRtrttKxXYpAPAOaNHJ5YOzrQsH0NObW1eZuBx3JoSaS3EOrBWZjI54ArzPm3BA7DJo8rJFCI4+i9SO5pvCyplmxlvQVXTu2FC42ZLtQG2hsDI7Gp3ShcC/tkFx5aMSrMijdjrgHoM/KoO0KyPtzkOckDqMf5VM6cSl3bjsJAB78VqfGuslEiLlbWsFoGW3jVN5y7Y5c+pPUn50YD/wDlJJ5FLBrowgLy3+0oSrGOVcmOVeqH/T1Heq1qlz9t8OJq1zEIbvS5/NlA6KYyVkA77Su7GexFWztVYsIRd33i2xZS1vJMqkMMjL2ybgPbnP1NGhyMp8TWP8na9e26ACLzN8We6sAR/HH0rqsWo6RJq9ppN5Mu6ZtPiSU4z8a5U/qK6q/0ZHui9HMqJnwLH5TeHIFIwNHmkI29SZY+c/U/nVyvla2vIr5FygQxzKOyk5De+CD9Cap3g/IfwvMvKnS7i3Jz+IPGcf8AiauF1fTrJLBZ2yXM0aAsJJvLUE9BkK3Xr0qdcFOf9Mf7gwBBBB7jpUbrsayWDLISEIIYjtwSP1xQY9Re0bZe2E9tFxiRSJYlJ915A9yAPeiajeRSWTYWR4yMh40Min6rmmz3TI2UbUplWWHbubfg8DPGP9/1oXktGHDcjsa6IvJejKEKiEKWGCQSD0Pyr11lRGc58rdwCe9crq41MDBoSqjPSvMdwSKUAWHOMnsDScMD0NVRrC7Y5htfCkDrSfsLMf5p1OOhJ6UkEg170zjjNC2uAUO7LR3vrtYGZIt5ADyfdU4yefnXmoaBNZTyRySRNsfaGU8HjOf1FNxJIvRjj1J614xJDZY889ameW4U1v8AothSWtvD/WSBj6LSpZyV2xjYg7CgCuLDHzqGm3uAUzhVDOeMfnXkAEm+R32xL3Pc98U32vcTCNATxj6etSXlIkHlYyqjJp0qivYVuBtFYXg2NwgypA65FTmmK0l/bdz5g/1qOtIj5ZOOQeD7VOeHY9+pBh9yIMfqeK1fjY3Ox5aD96lgjFCP3qWoroAixTGC2W21O9lVQBdqshYDq6qEOffaE/Wn3Sm+oXMdpYXN1KwSOGJ5WPooGTRQUVrRUVtFsif7L4+XmPXVFz6oNIsdLtZSI5PsMbuhOdrNkkdPWuoxltySqLI3wpdGHw1pdxvONN1XZNgf+1NlfyBdT9K0GSCW2vp7mCIzLOqiSEMFIYDG4ZwDxgHJH3RWYeDHjlvbrQ7p/wCjapatEGBxtkHIx743fkK0nwzqEl/o8X21dl5ATBcp6SKcHHseo9iKhwy6oJjtRHpmxGjafcWuoX1xI86W1wE8u3nnMrRuN25s5IGcrwD+HPepGW3jdGIiQPg84HNFVlLMqnO04OO1NL+8W08tdsks0pIihiHL469eAB3JqR1RAUm/AtryTcPl8xTdplWFEmZsHhyozjv+nFT+r6Te3QeWUW0G8Y8tVZiD6kkj+FVZkns3PmqWJ4OD8J9+egrC1mn7rAFu4ngIMS7gMHeB1Brow7ZJ2hT13U6huYRbCB5FEiDaA3GfrQ5wkcQcqXbcNoBG35mshxknTQKAN0UuBjOMjoK8kAVsHIxRJy5iUlEO0nkcAHqQPak3E8ssEW7ghegBGf8AWk1QKEHCjcD8q9LAwuBIyncPg29R65/51pwzJPboVhVX/tDoaG48kBXAyf7JBwKbF+gUAEL4yAfmT/nS41DBlIUqv8acfZbgKzplk/E2Rj/ahfzUTqsMgmY9cDhf9aV2KjmlWFDHEuGbqq8E/M0a3jabAYbRjLDOea9ht3ZtzYXbz7k09VViiZjhUUZyT1p8YWOoG5EabR8sdzVm8OwfZ7RncZdzyfeoDTrZ7u5Qsvw/gB6/WrZCoRAi9BXQ6DA4RthDrliaMoocY4oq1pBA6hObWwubhRloomcD1IGahfFzk6TaaSqh5dTnS0Cnuh5kPyCBjVgkUOhVlDKwwQehBqnanqUMB1HXSTJa6Pbva2nxf1sxxvI+oVPmG7Ugrczr9od2L/xXd+UxEdviBSG67Rz+pI+ldVWklklkeWWQtJIxdjjqScmuqBt3yaEWkkieM0iMJoGZZomEkb9MMpyK0bT9dhEln4ktwy2GplYNRTH/AE84+FXYdhkbSfcGs+AO0r8OT70+8N6tFot5NbaoEl0bUR5V3GRwhIwH9hjg/Q9qq6TKk+lj9VitdSNduZhY3Szkf0WfCyP2jforH0B6E9jj6ClbyvEEDSfdntWSM9gytkj5kHPvtPpUbpN0+lzpoOrTedbzLjTrxzkXEeP6tj/bA/xDn1p1BDi+l0mUsEiVLizk3ZaMZIx9CMc9Q2K0bsy6JZwGTH3h3zUBq2kB8yRxZ9j0H0qZuZZIU2iJ5JSPgCIcE+56L9a5ZoZZHjjnjaSP76hgSvzHamTgpqmAz97eW1LxsqvEeq4wxFFkeATkWsO2ArkQuSG6c4POflVxvtPiuucKG9qgb7RpI23LHvUDp1Gays+hd2hEbavHcKxjhEKA42nJ2kdc5/yojWkTnMeQ/YFsDNDn02eOWMQTGEO4Tc3G7PoD2HtQvsb21yHJHmpkOTkh/oDj9KzpaSSYhUdtcmWSLYEjHR2HB/KlPZMrKzTLz27fWjRXU/mrIYEYKRgN/lQYbs3ssjQJ8MTlfMYAKx74GecHj2pn+afNCoUmmJgtKcnPODgfSjQLEqF41UJ/aahTLKufNmyT1ESg4+ppMVg1w4Z1cjtvBJA+vH6VLDSSbELOoW6v5cBNxKegQcD/AFo1pazXUoec7mB+FR91P96e2OkBO2wHqe5+ZqbtrVIhhVFaen0Ki7YhOn2y28YAHxHqafxr614keKOBWnFUqCeqKJ0ppqF/badbma6YgZ2qiqWd29FUcsfYCmFzr0lrapPcadLG8x2W9szq08z4ztCrkD1J3YABJwBRFQbWtQZGj02xYHULsER8f1SfikPsM/UkCsq/aZqtsn2bw1pmfsmngebz96TGRk9yM5PufUVbPFGsf+lrKWaVopPEWpjaWTlYEGccH8CZ+rHPGTjIXTfcM5cygkkuerE8kn3JzUWSdFjDjb3AJDIVzkflXU83H+yBXVX+xlr6kSaqHPsPfrRG2Omx0DI2QRgc15EEHwnAJ/F1oiKwZgrcHkY71mt0XqXkl/DWvW1pajw34oBbR5SPst0xINsw6Dd2weQ3bH5Xyzu5NHuoYdedZUZfKtNWA+GVCeFkxwrdOejdvSsvureCeAwzAlSMYxnFO/D/AIpu/DMJ0zVojqegSDYUkUM0Kntg9V/dPHp6Vp6fVKez5MzUadxdx4NimvYIjiRnGepCMw/MCmSzhGY6a1vdRZLSQRuokDEkkjnB69Dj69KiNIlZbUah4PvF1XTHGW06WTDxk9RG7fdP7jccdRUtBd6PrbmF0MV7Fy0MqmOaLtkdCB15HFW+SnQo6tYrn7U5tT6XKGIj/FihvqunFTsuo5sdFhbzGPyC5NOSt/YHIc39rnBU481PkejD8j7k08glhYAxsOR0Aww+Y6iluwEHHZzahOk13b+RbxNuijbmR27MwH3R7c+pweKLJpq87YyAeTtHWphhk8U3vLmKzt2muG2RrgZwSSScAADknPYU3oXkRD3GmhopEjG6Xy2wrcdjXWmiwmJPLWONAoAXIGMfXrTu4Q38Ud3ps+2ZBhC6Ha44yrqcEdPmD+oNCnW5tpbm2t/Jn85o7m2ZztSVThsHHfrnHIIPemdEb4EGOmxiQswUn1FGS1RT8KAU9CqFLEYA6k9qUi55Xke1SqKEASL2oyoBQ7i6trRd11cRQr6yOBTUaqZ9w0+0muMHmRx5Uef+4jJ+gNERIgetencB8GCfc4qIvL8adEs2sahHBvPwQQryx9FHLOflj5U1MmsaojmHfo1hn/qbnDTuPVVPCduWyf3RSsVDq4nhsboYVtR1eUYjiXA2r+ojT1J/U4FQviDWrbwoDfX7rqHiC4UpBEnAjU87VH4UyASepI9gBCan420/SvN03wVAl7eyHM99IxZc4A3Mx5c9O+P4VT2h2SS3moXEl1eyctO7ZJP+Q9hUGbNHH7ZZw4JZH6G2qzzX9y15fXHnXs/9YxHA9FUdlHYV0cf2VRvQFmGAfSvLNVlumkdto7YHepGQLIPKZRtblW9azsmSTdM04QiuCLe1VmJyW9xXU4azmBICjHu1dQ6/YelDtY8g4U8d8Zri5EoVgCO3w4ocM5DFlmUkdjSmklDqTggc9TUDTskCIFZ8kL+dKZY2jYMA3z5FIFzHLENw2N3OOKbqRkNHISxPIoJOwMDtvdBvRe+H7yW1n43IjfC3sR0I+dWzTf2laXqax2vjXSwk0f8AV3cCE7TjGRj4lP8A25qo3Ursx3KDg9etBSGG4BEsakZ7itDFqJRj37lPLplJ3E2jTVmubYXHhnxBDqNt2iuz5hA9N4ww/vZPrTj+Wrm0UnWNHurbaOZLdftKH5bPi/8AGsKOnm1ufP0y6ntpR0aNyp/MYNWKw8eeMdKVRNLFexDp9oj3E/VSDVuGaEuGUp4Jxe6Ncs9d0a+cpaalbNKPvRGQB19ip5H1FO720W9tggYI6uskcgGdrKcg+9Zin7VbG6QR6/4aV/Uptcfk4BFPLfxr+z58YgvLBj18qN0x/gNS2QuJfTJqaKwayt3YcKyTEKfc5XI/Wh6Jpz2EFwbh1ee5uHnlKjADNjgewAA+lVGHxR4Dlz5fiLUo+ej3dyv8TRm8T+BkBL+Jb5h6C7nP8DSoVF5KZHI4+VRWpTaFZ4/lGSxjZjgByoZj6Y6k1T7jxl+zlR5jNe3z9t8cr/8A70wf9q2h2QZdC8ONu/CzKkefyyaTFRdoLjTyfM0XQ5LmQnG9LYQj57pNuR8s0u7XUjA02p6ja6Nbjk/Z2DPx/wDI42jj0Xj171lt9+0nxdqgZbSK1sIz08uM7h9WJ/hVeu7S91KX7Rreo3F4+c4LlgPz6fQCo5ZoR5ZNDBOXCNCvPHnhfQ5WHh+1l1jUmypuZCzFvnK/JGfTiqnreqeIvEh36zOYLQniztztQj97nn602srWGADyY0iI79SfrTo3HxBWBGOOapZdZJ7QRdx6NLebA28EVrEVgjCDk/Cef968I+0P8bZAHGTSbjk4Qc9yK62WUybdgO7vVa/LLiSWyPPLjlISLIIPJFO5zi2jTpJGCB70poUgX4QN4OTzTK7neTcwIB74pi7nsDwESVyo8xcsK6m0V4duJE3EHrXVN9a/CPrP/9k="/>
          <p:cNvSpPr>
            <a:spLocks noChangeAspect="1" noChangeArrowheads="1"/>
          </p:cNvSpPr>
          <p:nvPr/>
        </p:nvSpPr>
        <p:spPr bwMode="auto">
          <a:xfrm>
            <a:off x="63500" y="-630238"/>
            <a:ext cx="16002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http://t0.gstatic.com/images?q=tbn:ANd9GcQCNmwWOj5LzI3GApbGMAWUIvqBtyUwgB_u_wYEO77rVF-_ekode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5" b="15218"/>
          <a:stretch/>
        </p:blipFill>
        <p:spPr bwMode="auto">
          <a:xfrm>
            <a:off x="658812" y="1556792"/>
            <a:ext cx="443067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t1.gstatic.com/images?q=tbn:ANd9GcS0CSnQVNrWFHnuH3-_9XbFCcn3ZASasef98x03SpvJacnvbgg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4201220" cy="276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30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Подача желе</a:t>
            </a:r>
            <a:endParaRPr lang="ru-RU" sz="4000" dirty="0"/>
          </a:p>
        </p:txBody>
      </p:sp>
      <p:sp>
        <p:nvSpPr>
          <p:cNvPr id="3" name="AutoShape 5" descr="data:image/jpeg;base64,/9j/4AAQSkZJRgABAQAAAQABAAD/2wBDAAkGBwgHBgkIBwgKCgkLDRYPDQwMDRsUFRAWIB0iIiAdHx8kKDQsJCYxJx8fLT0tMTU3Ojo6Iys/RD84QzQ5Ojf/2wBDAQoKCg0MDRoPDxo3JR8lNzc3Nzc3Nzc3Nzc3Nzc3Nzc3Nzc3Nzc3Nzc3Nzc3Nzc3Nzc3Nzc3Nzc3Nzc3Nzc3Nzf/wAARCACQALQDASIAAhEBAxEB/8QAGwAAAQUBAQAAAAAAAAAAAAAAAwIEBQYHAAH/xABCEAACAQMDAgQDBQMLAwQDAAABAgMABBEFEiExQQYTUWEicYEUMkKRoQdisRUjJDNSgpLB0eHwNHKiFkNjwlOy8f/EABoBAAEFAQAAAAAAAAAAAAAAAAEAAgMEBQb/xAAkEQACAgEDBAMBAQAAAAAAAAAAAQIRAwQhMRIiQWEFE1EyFP/aAAwDAQACEQMRAD8AzCS+laXMbEHsR1p5ANqr8I6ehqPC/ED0+XFS1vkxg5P51Sy0kki9iTbdnpkUjAwPrXIQVIBFenkEqflXiMc7dxzUHJPQaIfEv3aKR/OcKp+VeWcNxdTiK2jkkYcsQPhUerHoB7k1ctH8IST7XnLyqR2JSIf3vvN9AB706OKc3sgTyRgtyqpHLMwjgiaSQ/gQFifoBUna+HdQu3CkJHg4YDLsvzCg4+uK0qx0C1hj2SgOP/xqNkf+Ect/eJp2ba8XEcFxBBEBgCO3yR8ucfpVmOliv63KstU+Ioo9t4Gd/ilE5/72WIH8tx/hUnbeBbJOTFGcj8W9/wD7Y/SrLHpMbHfc3F1cuveSUhf8K4X9KZ3d7o1hciJ5xHKTz5LH4f8Au29PrT2sePmkQPNN8saQ+EdPj/8AbVX77IYhn/xoN7p2l2My2224muXUssECIWKjqegAHzIqSHibS1wjXTSgHlgh4qNg1PTR4pk1GGfdb3FokLMwI2MjMR88h/0offh8SQ3rb5Yu20DS9QjZkE6lG2PG6oGRvQgr7j86HP4I06UEYGP3o1/ioU/rVhsH08mQ2cqO8rb3O74icAd/YAU6lRXXaVDZ7VKuia/RLJJcMz288AnGYJVOP/kYfkCD+pqBv/C95bZJAYdjISh/P7v61pM01vJKVsGujIuQXtlZkHseCmfbrSFnuJH8lRbtIfwzI8TEfLBz9KZLDCXgljnmjH7m3mtHCzQNGx6Bs/F8vX6UCLarbigJ9M8Vsd1oNvPbOZykTHLMYh/N++VbIPzI/KqZrXgeWEedbbVB53RAtGf7vLL9Cw+VV56VreJZhqYy5KxHIpf4VQsR0z0oTziM7QgC98Ch3lvLp10vnqwLDKlfuyD1B6H6Uksr/EM8j0qq4uPJYVPgcpIdoAxjqOBR4L+4s3Dwksh+9GRkf7U0glX7gU8dCaLvyMFfzNBSadoEo3yWGHWrJ4wZN0b91IrqruxDzsT6muqb75EP+eP6Vrf3zn6VJWchMXX9KiyOwp7aMQAP/tU2VXHYbifcSG0bQeMD2NTOgeGbnUpo5JFdYnOUjVcPMPUZ+6vqx+gNOfC+gPfyxSzx79wLxRv93aD/AFj/ALueg/EfbmtT0K3t49Oiltsv56hzM2MyA9Dx2x0A4A4FLBgvukDPqFHtjyM9J8N2+n26r5cOVwVjAJRW9SD94/vHn0xT42FzcN/TL5vK7xW6eUG+ZyW/IipADnoB8q53RIy8jBVHUnjFXNkUW23bBIsFtETtSKJAcnhQAO5NQmp+LLK2QrZ7rmfHAGVA9yT2/jUL4j8RS30z2lixW3BwSDy59/aq9cHyU2K2Xbksec+9ZOq+Rp9OLkY2G1TXL64LNc3kzEg/zaNtUD0wO1RcU88mVRAuRnjtSxAI42llznHAPevXuAqr5KgEjrWY5ynzuMs9dbjY2SPiXGQcbfemqJqMZ3RyPtP/ADpS90rEFmye3GKKtxOvQk/Ogm1+CtnQajcwuFuE3D+0Bgj8qnINcuPJEdtcyTI3DW8hzn69cVCG4Z2xIFGRjJHSvTC1uysjYU8q4GOfejGbg7jswqVGkaN4is7sC2lVbWVABs6KPlUrexM9uTFEk0g5QM20Buxz2rMBm6jE6HZKmQcdGqzeHvEbQstvesTHjAY/hrV0vyCn2T5JLLBapeJZMs5W4dQE27dvmYGGbnPU5I+nPeojSbm7tPMtUgluLeI48mQBbi2U/dGOkijkBgegx8RFWhWEiB4yrKe6mo7UVWO9sJU4laYxH95SpJH02g/T3rV8BTIrVNCs9Ztmkt1iIc/FG4OxmHXI6o/7w56ZB6Vm2taFPpTOcO0KH41YDfFnpnHBB7MOD7Hito8gCYyp8LH7/wC98/emmsaVHqEYOVSdARHIU3DB6qw/Ep7j/MA1HkxRyKmTYszxswYsm4MDnHelmVSMlSffNTHiPQXsJZJYYfJRWCzQFifIY9MH8SN+FvoeeKhCgA/nGAxWbkxuEqZpRkprqQrc55XGPfFdSQ23gDPvk11MoJESptO0gg/vCp3wno/8pXfmzRF7WF1XavWeQ/djHz6k9hzUXCXurmG3h5kmdY0zyMsQB/Gth8I6fb6dZmdMSW9ozQQEH+tlLASP8y/wD0A960scW+Sjkko7olbbSZY7NrNWAmuAPtlxHwVXGNienHA9Bz1NT8MaxxrGgCqoAVR0A/5ivVpQ65zirBTbbETzJbxNJKQFAz1qhavr15e7o3YRoWyoTI+E9Oevv0FSHinV3ecW1ueNxBJGRgcn/nuKrALBviGSG3FvWsf5DUtdsWNs9gQc/hVeB717IgLF2HC0gu24vtAVe5pZl823baPixzWC7uxrYwlbzmO7lc4AoLcHHpStxWQIfn9aQwOTVlKhp241wY55pNKFIQrOae6cyyZgk5VvXtTIU700E3Kn0pk/5YiRsbfy2dSfhprcboZyFxhvhGex4OakPNVZAg5JNMr9VlkAxiq+KclOx1lj8OaxLCirctgLwWY8Gp2xcare/b0DC0t9yW5Zceax4aQZ7dVB78kZBBrP4riSGSHAzHuw+BnHYfxq+6DdiWLyAeEGU4/D/wA/hXS6DUPJBJ+B6ZIXs/2W0muPLaTyo2fYnVsA8D3qM01IdWtUuk1KS4ZgCXtZ2WME84AU4OPfJ9ac6neeRKkSXlpBI/3UmBdm+Sgg0K3XUbpWX+Uoo16HybNkb6b2YfpWlyFEZrGmz3UU6I4ubm0QZDKP6TEwOYn7Z44Ixg7T6g5dq+nrazqYXZ7aYeZA7LglfQjsQcgj2rb7K3htUdIWMj7t0ju2WZj3b9PyAFUXxforebeQIAyTK15aKv4ZFH86g9mGGHvmoc+Prj7LOmy9MqfBnZifsMj14rq9UnA28j1FdWXuadIP4Gt5Ptt1qCgM1pEI4OOtxKwSP8skn0rYbayjt5NL0eBc29lCJZOc/d+FM/M5b+7VJ/ZzYodO0od7i+mu3B/EsSlF/U1oVqMeIb8kDcbaAZx2DSf61tRRjze5JqKFfOYrWV14IXrRxx1phr0wj0i4x1KEUJbIiM/vQ8kks+1mK4WMdueSf4flTGNXQEFsMDzg1MXruoIXoMGopsjJHrniuX1k28jQ1h4VaZGRzx1qNcvBJtGc9MU/QkYYZry6jExDpjcO1VIun6GMaS4cCTGGAwRQCM9aI+9WJbivCCMZHUZFTL0IRtrttKxXYpAPAOaNHJ5YOzrQsH0NObW1eZuBx3JoSaS3EOrBWZjI54ArzPm3BA7DJo8rJFCI4+i9SO5pvCyplmxlvQVXTu2FC42ZLtQG2hsDI7Gp3ShcC/tkFx5aMSrMijdjrgHoM/KoO0KyPtzkOckDqMf5VM6cSl3bjsJAB78VqfGuslEiLlbWsFoGW3jVN5y7Y5c+pPUn50YD/wDlJJ5FLBrowgLy3+0oSrGOVcmOVeqH/T1Heq1qlz9t8OJq1zEIbvS5/NlA6KYyVkA77Su7GexFWztVYsIRd33i2xZS1vJMqkMMjL2ybgPbnP1NGhyMp8TWP8na9e26ACLzN8We6sAR/HH0rqsWo6RJq9ppN5Mu6ZtPiSU4z8a5U/qK6q/0ZHui9HMqJnwLH5TeHIFIwNHmkI29SZY+c/U/nVyvla2vIr5FygQxzKOyk5De+CD9Cap3g/IfwvMvKnS7i3Jz+IPGcf8AiauF1fTrJLBZ2yXM0aAsJJvLUE9BkK3Xr0qdcFOf9Mf7gwBBBB7jpUbrsayWDLISEIIYjtwSP1xQY9Re0bZe2E9tFxiRSJYlJ915A9yAPeiajeRSWTYWR4yMh40Min6rmmz3TI2UbUplWWHbubfg8DPGP9/1oXktGHDcjsa6IvJejKEKiEKWGCQSD0Pyr11lRGc58rdwCe9crq41MDBoSqjPSvMdwSKUAWHOMnsDScMD0NVRrC7Y5htfCkDrSfsLMf5p1OOhJ6UkEg170zjjNC2uAUO7LR3vrtYGZIt5ADyfdU4yefnXmoaBNZTyRySRNsfaGU8HjOf1FNxJIvRjj1J614xJDZY889ameW4U1v8AothSWtvD/WSBj6LSpZyV2xjYg7CgCuLDHzqGm3uAUzhVDOeMfnXkAEm+R32xL3Pc98U32vcTCNATxj6etSXlIkHlYyqjJp0qivYVuBtFYXg2NwgypA65FTmmK0l/bdz5g/1qOtIj5ZOOQeD7VOeHY9+pBh9yIMfqeK1fjY3Ox5aD96lgjFCP3qWoroAixTGC2W21O9lVQBdqshYDq6qEOffaE/Wn3Sm+oXMdpYXN1KwSOGJ5WPooGTRQUVrRUVtFsif7L4+XmPXVFz6oNIsdLtZSI5PsMbuhOdrNkkdPWuoxltySqLI3wpdGHw1pdxvONN1XZNgf+1NlfyBdT9K0GSCW2vp7mCIzLOqiSEMFIYDG4ZwDxgHJH3RWYeDHjlvbrQ7p/wCjapatEGBxtkHIx743fkK0nwzqEl/o8X21dl5ATBcp6SKcHHseo9iKhwy6oJjtRHpmxGjafcWuoX1xI86W1wE8u3nnMrRuN25s5IGcrwD+HPepGW3jdGIiQPg84HNFVlLMqnO04OO1NL+8W08tdsks0pIihiHL469eAB3JqR1RAUm/AtryTcPl8xTdplWFEmZsHhyozjv+nFT+r6Te3QeWUW0G8Y8tVZiD6kkj+FVZkns3PmqWJ4OD8J9+egrC1mn7rAFu4ngIMS7gMHeB1Brow7ZJ2hT13U6huYRbCB5FEiDaA3GfrQ5wkcQcqXbcNoBG35mshxknTQKAN0UuBjOMjoK8kAVsHIxRJy5iUlEO0nkcAHqQPak3E8ssEW7ghegBGf8AWk1QKEHCjcD8q9LAwuBIyncPg29R65/51pwzJPboVhVX/tDoaG48kBXAyf7JBwKbF+gUAEL4yAfmT/nS41DBlIUqv8acfZbgKzplk/E2Rj/ahfzUTqsMgmY9cDhf9aV2KjmlWFDHEuGbqq8E/M0a3jabAYbRjLDOea9ht3ZtzYXbz7k09VViiZjhUUZyT1p8YWOoG5EabR8sdzVm8OwfZ7RncZdzyfeoDTrZ7u5Qsvw/gB6/WrZCoRAi9BXQ6DA4RthDrliaMoocY4oq1pBA6hObWwubhRloomcD1IGahfFzk6TaaSqh5dTnS0Cnuh5kPyCBjVgkUOhVlDKwwQehBqnanqUMB1HXSTJa6Pbva2nxf1sxxvI+oVPmG7Ugrczr9od2L/xXd+UxEdviBSG67Rz+pI+ldVWklklkeWWQtJIxdjjqScmuqBt3yaEWkkieM0iMJoGZZomEkb9MMpyK0bT9dhEln4ktwy2GplYNRTH/AE84+FXYdhkbSfcGs+AO0r8OT70+8N6tFot5NbaoEl0bUR5V3GRwhIwH9hjg/Q9qq6TKk+lj9VitdSNduZhY3Szkf0WfCyP2jforH0B6E9jj6ClbyvEEDSfdntWSM9gytkj5kHPvtPpUbpN0+lzpoOrTedbzLjTrxzkXEeP6tj/bA/xDn1p1BDi+l0mUsEiVLizk3ZaMZIx9CMc9Q2K0bsy6JZwGTH3h3zUBq2kB8yRxZ9j0H0qZuZZIU2iJ5JSPgCIcE+56L9a5ZoZZHjjnjaSP76hgSvzHamTgpqmAz97eW1LxsqvEeq4wxFFkeATkWsO2ArkQuSG6c4POflVxvtPiuucKG9qgb7RpI23LHvUDp1Gays+hd2hEbavHcKxjhEKA42nJ2kdc5/yojWkTnMeQ/YFsDNDn02eOWMQTGEO4Tc3G7PoD2HtQvsb21yHJHmpkOTkh/oDj9KzpaSSYhUdtcmWSLYEjHR2HB/KlPZMrKzTLz27fWjRXU/mrIYEYKRgN/lQYbs3ssjQJ8MTlfMYAKx74GecHj2pn+afNCoUmmJgtKcnPODgfSjQLEqF41UJ/aahTLKufNmyT1ESg4+ppMVg1w4Z1cjtvBJA+vH6VLDSSbELOoW6v5cBNxKegQcD/AFo1pazXUoec7mB+FR91P96e2OkBO2wHqe5+ZqbtrVIhhVFaen0Ki7YhOn2y28YAHxHqafxr614keKOBWnFUqCeqKJ0ppqF/badbma6YgZ2qiqWd29FUcsfYCmFzr0lrapPcadLG8x2W9szq08z4ztCrkD1J3YABJwBRFQbWtQZGj02xYHULsER8f1SfikPsM/UkCsq/aZqtsn2bw1pmfsmngebz96TGRk9yM5PufUVbPFGsf+lrKWaVopPEWpjaWTlYEGccH8CZ+rHPGTjIXTfcM5cygkkuerE8kn3JzUWSdFjDjb3AJDIVzkflXU83H+yBXVX+xlr6kSaqHPsPfrRG2Omx0DI2QRgc15EEHwnAJ/F1oiKwZgrcHkY71mt0XqXkl/DWvW1pajw34oBbR5SPst0xINsw6Dd2weQ3bH5Xyzu5NHuoYdedZUZfKtNWA+GVCeFkxwrdOejdvSsvureCeAwzAlSMYxnFO/D/AIpu/DMJ0zVojqegSDYUkUM0Kntg9V/dPHp6Vp6fVKez5MzUadxdx4NimvYIjiRnGepCMw/MCmSzhGY6a1vdRZLSQRuokDEkkjnB69Dj69KiNIlZbUah4PvF1XTHGW06WTDxk9RG7fdP7jccdRUtBd6PrbmF0MV7Fy0MqmOaLtkdCB15HFW+SnQo6tYrn7U5tT6XKGIj/FihvqunFTsuo5sdFhbzGPyC5NOSt/YHIc39rnBU481PkejD8j7k08glhYAxsOR0Aww+Y6iluwEHHZzahOk13b+RbxNuijbmR27MwH3R7c+pweKLJpq87YyAeTtHWphhk8U3vLmKzt2muG2RrgZwSSScAADknPYU3oXkRD3GmhopEjG6Xy2wrcdjXWmiwmJPLWONAoAXIGMfXrTu4Q38Ud3ps+2ZBhC6Ha44yrqcEdPmD+oNCnW5tpbm2t/Jn85o7m2ZztSVThsHHfrnHIIPemdEb4EGOmxiQswUn1FGS1RT8KAU9CqFLEYA6k9qUi55Xke1SqKEASL2oyoBQ7i6trRd11cRQr6yOBTUaqZ9w0+0muMHmRx5Uef+4jJ+gNERIgetencB8GCfc4qIvL8adEs2sahHBvPwQQryx9FHLOflj5U1MmsaojmHfo1hn/qbnDTuPVVPCduWyf3RSsVDq4nhsboYVtR1eUYjiXA2r+ojT1J/U4FQviDWrbwoDfX7rqHiC4UpBEnAjU87VH4UyASepI9gBCan420/SvN03wVAl7eyHM99IxZc4A3Mx5c9O+P4VT2h2SS3moXEl1eyctO7ZJP+Q9hUGbNHH7ZZw4JZH6G2qzzX9y15fXHnXs/9YxHA9FUdlHYV0cf2VRvQFmGAfSvLNVlumkdto7YHepGQLIPKZRtblW9azsmSTdM04QiuCLe1VmJyW9xXU4azmBICjHu1dQ6/YelDtY8g4U8d8Zri5EoVgCO3w4ocM5DFlmUkdjSmklDqTggc9TUDTskCIFZ8kL+dKZY2jYMA3z5FIFzHLENw2N3OOKbqRkNHISxPIoJOwMDtvdBvRe+H7yW1n43IjfC3sR0I+dWzTf2laXqax2vjXSwk0f8AV3cCE7TjGRj4lP8A25qo3Ursx3KDg9etBSGG4BEsakZ7itDFqJRj37lPLplJ3E2jTVmubYXHhnxBDqNt2iuz5hA9N4ww/vZPrTj+Wrm0UnWNHurbaOZLdftKH5bPi/8AGsKOnm1ufP0y6ntpR0aNyp/MYNWKw8eeMdKVRNLFexDp9oj3E/VSDVuGaEuGUp4Jxe6Ncs9d0a+cpaalbNKPvRGQB19ip5H1FO720W9tggYI6uskcgGdrKcg+9Zin7VbG6QR6/4aV/Uptcfk4BFPLfxr+z58YgvLBj18qN0x/gNS2QuJfTJqaKwayt3YcKyTEKfc5XI/Wh6Jpz2EFwbh1ee5uHnlKjADNjgewAA+lVGHxR4Dlz5fiLUo+ej3dyv8TRm8T+BkBL+Jb5h6C7nP8DSoVF5KZHI4+VRWpTaFZ4/lGSxjZjgByoZj6Y6k1T7jxl+zlR5jNe3z9t8cr/8A70wf9q2h2QZdC8ONu/CzKkefyyaTFRdoLjTyfM0XQ5LmQnG9LYQj57pNuR8s0u7XUjA02p6ja6Nbjk/Z2DPx/wDI42jj0Xj171lt9+0nxdqgZbSK1sIz08uM7h9WJ/hVeu7S91KX7Rreo3F4+c4LlgPz6fQCo5ZoR5ZNDBOXCNCvPHnhfQ5WHh+1l1jUmypuZCzFvnK/JGfTiqnreqeIvEh36zOYLQniztztQj97nn602srWGADyY0iI79SfrTo3HxBWBGOOapZdZJ7QRdx6NLebA28EVrEVgjCDk/Cef968I+0P8bZAHGTSbjk4Qc9yK62WUybdgO7vVa/LLiSWyPPLjlISLIIPJFO5zi2jTpJGCB70poUgX4QN4OTzTK7neTcwIB74pi7nsDwESVyo8xcsK6m0V4duJE3EHrXVN9a/CPrP/9k="/>
          <p:cNvSpPr>
            <a:spLocks noChangeAspect="1" noChangeArrowheads="1"/>
          </p:cNvSpPr>
          <p:nvPr/>
        </p:nvSpPr>
        <p:spPr bwMode="auto">
          <a:xfrm>
            <a:off x="63500" y="-630238"/>
            <a:ext cx="16002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 descr="http://t1.gstatic.com/images?q=tbn:ANd9GcTOkbwjN1skdgFb17rtaDRW0IQiWf9flTtrr1BjLLlAvL6x3A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78730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t0.gstatic.com/images?q=tbn:ANd9GcS9gyeBNOtOY6nf-q7h5us94Slw-C0u5YTHQou2Rz4Q2eZvfA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872" y="3426303"/>
            <a:ext cx="3845543" cy="293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Подача багатошарового желе</a:t>
            </a:r>
            <a:endParaRPr lang="ru-RU" sz="4000" dirty="0"/>
          </a:p>
        </p:txBody>
      </p:sp>
      <p:pic>
        <p:nvPicPr>
          <p:cNvPr id="2050" name="Picture 2" descr="3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73" y="1260157"/>
            <a:ext cx="3855170" cy="332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D:\Mal\100_300\320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736" y="2986081"/>
            <a:ext cx="3662587" cy="3199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435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851648" cy="936104"/>
          </a:xfrm>
        </p:spPr>
        <p:txBody>
          <a:bodyPr>
            <a:normAutofit/>
          </a:bodyPr>
          <a:lstStyle/>
          <a:p>
            <a:pPr algn="l"/>
            <a:r>
              <a:rPr lang="uk-UA" sz="4000" dirty="0" smtClean="0"/>
              <a:t>Тема уроку: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854696" cy="3528392"/>
          </a:xfrm>
        </p:spPr>
        <p:txBody>
          <a:bodyPr>
            <a:normAutofit/>
          </a:bodyPr>
          <a:lstStyle/>
          <a:p>
            <a:pPr algn="ctr"/>
            <a:r>
              <a:rPr lang="uk-UA" sz="66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Приготування холодних солодких страв та </a:t>
            </a:r>
            <a:r>
              <a:rPr lang="uk-UA" sz="6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напоїв</a:t>
            </a:r>
            <a:endParaRPr lang="ru-RU" sz="66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79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uk-UA" sz="4000" dirty="0"/>
              <a:t>Подача багатошарового желе</a:t>
            </a:r>
            <a:endParaRPr lang="ru-RU" sz="4000" dirty="0"/>
          </a:p>
        </p:txBody>
      </p:sp>
      <p:pic>
        <p:nvPicPr>
          <p:cNvPr id="6" name="Рисунок 5" descr="D:\ІІ\uroku\SOLODKI_STRAVU@\IMG_258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738245" cy="2799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21" y="3429000"/>
            <a:ext cx="3739549" cy="280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4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uk-UA" sz="4000" dirty="0"/>
              <a:t>Подача багатошарового желе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4" y="1543050"/>
            <a:ext cx="3989706" cy="31100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79" y="3573016"/>
            <a:ext cx="374924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uk-UA" sz="4000" dirty="0"/>
              <a:t>Подача багатошарового желе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1" t="31193" r="-1527" b="14427"/>
          <a:stretch/>
        </p:blipFill>
        <p:spPr>
          <a:xfrm>
            <a:off x="673623" y="1674745"/>
            <a:ext cx="3826369" cy="30243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179294"/>
            <a:ext cx="3550510" cy="301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1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uk-UA" sz="4000" dirty="0"/>
              <a:t>Подача багатошарового желе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3667212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97" y="3429000"/>
            <a:ext cx="3640396" cy="272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uk-UA" sz="4000" dirty="0"/>
              <a:t>Подача багатошарового желе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6" y="1648677"/>
            <a:ext cx="3772472" cy="28257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56992"/>
            <a:ext cx="3816424" cy="285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uk-UA" sz="4000" dirty="0"/>
              <a:t>Подача багатошарового желе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64804"/>
            <a:ext cx="3816424" cy="2858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501007"/>
            <a:ext cx="3888432" cy="29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uk-UA" sz="4000" dirty="0"/>
              <a:t>Подача багатошарового желе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6"/>
            <a:ext cx="3521846" cy="2448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61" y="3429000"/>
            <a:ext cx="365310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uk-UA" sz="4000" dirty="0"/>
              <a:t>Подача багатошарового желе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3845376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356991"/>
            <a:ext cx="3888432" cy="29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uk-UA" sz="4000" dirty="0"/>
              <a:t>Подача багатошарового желе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4058078" cy="3096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646" y="3048193"/>
            <a:ext cx="4058078" cy="335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851648" cy="936104"/>
          </a:xfrm>
        </p:spPr>
        <p:txBody>
          <a:bodyPr>
            <a:normAutofit/>
          </a:bodyPr>
          <a:lstStyle/>
          <a:p>
            <a:pPr algn="l"/>
            <a:r>
              <a:rPr lang="uk-UA" sz="4000" dirty="0" smtClean="0"/>
              <a:t>Мета уроку: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854696" cy="4896544"/>
          </a:xfrm>
        </p:spPr>
        <p:txBody>
          <a:bodyPr>
            <a:normAutofit fontScale="92500" lnSpcReduction="20000"/>
          </a:bodyPr>
          <a:lstStyle/>
          <a:p>
            <a:pPr algn="just"/>
            <a:endParaRPr lang="ru-RU" sz="29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9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навчити</a:t>
            </a:r>
            <a:r>
              <a:rPr lang="uk-UA" sz="29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сь</a:t>
            </a:r>
            <a:r>
              <a:rPr lang="ru-RU" sz="2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правильних</a:t>
            </a:r>
            <a:r>
              <a:rPr lang="ru-RU" sz="2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прийомів</a:t>
            </a:r>
            <a:r>
              <a:rPr lang="ru-RU" sz="2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9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приготуванні</a:t>
            </a:r>
            <a:r>
              <a:rPr lang="ru-RU" sz="2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подачі фруктових десертів, холодних солодких страв та напоїв;</a:t>
            </a:r>
            <a:endParaRPr lang="ru-RU" sz="29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9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навчити</a:t>
            </a:r>
            <a:r>
              <a:rPr lang="uk-UA" sz="29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сь</a:t>
            </a:r>
            <a:r>
              <a:rPr lang="ru-RU" sz="2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правильних</a:t>
            </a:r>
            <a:r>
              <a:rPr lang="ru-RU" sz="2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прийомів</a:t>
            </a:r>
            <a:r>
              <a:rPr lang="ru-RU" sz="2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подачі</a:t>
            </a:r>
            <a:r>
              <a:rPr lang="ru-RU" sz="2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uk-UA" sz="2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9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9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</a:t>
            </a:r>
            <a:r>
              <a:rPr lang="uk-UA" sz="29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ву</a:t>
            </a:r>
            <a:r>
              <a:rPr lang="ru-RU" sz="29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вати</a:t>
            </a:r>
            <a:r>
              <a:rPr lang="ru-RU" sz="2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2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9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приготовлені</a:t>
            </a:r>
            <a:r>
              <a:rPr lang="ru-RU" sz="2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страви</a:t>
            </a:r>
            <a:r>
              <a:rPr lang="uk-UA" sz="2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9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9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</a:t>
            </a:r>
            <a:r>
              <a:rPr lang="uk-UA" sz="29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9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естетичний</a:t>
            </a:r>
            <a:r>
              <a:rPr lang="ru-RU" sz="2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смак</a:t>
            </a:r>
            <a:r>
              <a:rPr lang="uk-UA" sz="2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9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9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900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звернути увагу на раціональне використання сировини, економію електроенергії,            бережливе ставлення до обладнання, посуду та інвентарю.</a:t>
            </a:r>
            <a:endParaRPr lang="ru-RU" sz="29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83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Класифікація киселів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556" y="1324826"/>
            <a:ext cx="5976664" cy="3096344"/>
          </a:xfrm>
        </p:spPr>
        <p:txBody>
          <a:bodyPr>
            <a:normAutofit/>
          </a:bodyPr>
          <a:lstStyle/>
          <a:p>
            <a:pPr algn="just"/>
            <a:endParaRPr lang="ru-RU" sz="29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uk-UA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Густі киселі;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uk-UA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Середньої густини киселі;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uk-UA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Напіврідкі киселі.</a:t>
            </a:r>
            <a:endParaRPr lang="ru-RU" sz="36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Mal\100_300\397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13662"/>
            <a:ext cx="2890323" cy="219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Вишневый кисель. Фото-рецепт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09416"/>
            <a:ext cx="2953397" cy="209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74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Приготування киселів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3356992"/>
            <a:ext cx="5976664" cy="3096344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Ягоди</a:t>
            </a:r>
            <a:r>
              <a:rPr lang="ru-RU" sz="3200" dirty="0" smtClean="0"/>
              <a:t> </a:t>
            </a:r>
            <a:r>
              <a:rPr lang="ru-RU" sz="3200" dirty="0" err="1" smtClean="0"/>
              <a:t>залити</a:t>
            </a:r>
            <a:r>
              <a:rPr lang="ru-RU" sz="3200" dirty="0" smtClean="0"/>
              <a:t> водою і </a:t>
            </a:r>
            <a:r>
              <a:rPr lang="ru-RU" sz="3200" dirty="0"/>
              <a:t>довести до </a:t>
            </a:r>
            <a:r>
              <a:rPr lang="ru-RU" sz="3200" dirty="0" err="1" smtClean="0"/>
              <a:t>кипіння</a:t>
            </a:r>
            <a:r>
              <a:rPr lang="ru-RU" sz="3200" dirty="0"/>
              <a:t>. </a:t>
            </a:r>
            <a:r>
              <a:rPr lang="ru-RU" sz="3200" dirty="0" err="1" smtClean="0"/>
              <a:t>Зменшити</a:t>
            </a:r>
            <a:r>
              <a:rPr lang="ru-RU" sz="3200" dirty="0" smtClean="0"/>
              <a:t> </a:t>
            </a:r>
            <a:r>
              <a:rPr lang="ru-RU" sz="3200" dirty="0" err="1" smtClean="0"/>
              <a:t>вогонь</a:t>
            </a:r>
            <a:r>
              <a:rPr lang="ru-RU" sz="3200" dirty="0"/>
              <a:t>, </a:t>
            </a:r>
            <a:r>
              <a:rPr lang="ru-RU" sz="3200" dirty="0" err="1" smtClean="0"/>
              <a:t>додати</a:t>
            </a:r>
            <a:r>
              <a:rPr lang="ru-RU" sz="3200" dirty="0" smtClean="0"/>
              <a:t> </a:t>
            </a:r>
            <a:r>
              <a:rPr lang="ru-RU" sz="3200" dirty="0" err="1" smtClean="0"/>
              <a:t>цукор</a:t>
            </a:r>
            <a:r>
              <a:rPr lang="ru-RU" sz="3200" dirty="0" smtClean="0"/>
              <a:t> і </a:t>
            </a:r>
            <a:r>
              <a:rPr lang="ru-RU" sz="3200" dirty="0" err="1" smtClean="0"/>
              <a:t>варити</a:t>
            </a:r>
            <a:r>
              <a:rPr lang="ru-RU" sz="3200" dirty="0" smtClean="0"/>
              <a:t> 10 </a:t>
            </a:r>
            <a:r>
              <a:rPr lang="ru-RU" sz="3200" dirty="0" err="1" smtClean="0"/>
              <a:t>хвилин</a:t>
            </a:r>
            <a:r>
              <a:rPr lang="ru-RU" sz="3200" dirty="0" smtClean="0"/>
              <a:t>.</a:t>
            </a:r>
            <a:endParaRPr lang="ru-RU" sz="29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Фото 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268686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45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Приготування киселів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3356992"/>
            <a:ext cx="5976664" cy="309634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dirty="0" smtClean="0"/>
              <a:t>У </a:t>
            </a:r>
            <a:r>
              <a:rPr lang="ru-RU" sz="3200" dirty="0" err="1" smtClean="0"/>
              <a:t>холодній</a:t>
            </a:r>
            <a:r>
              <a:rPr lang="ru-RU" sz="3200" dirty="0" smtClean="0"/>
              <a:t> кип</a:t>
            </a:r>
            <a:r>
              <a:rPr lang="en-US" sz="3200" dirty="0" smtClean="0"/>
              <a:t>’</a:t>
            </a:r>
            <a:r>
              <a:rPr lang="ru-RU" sz="3200" dirty="0" err="1" smtClean="0"/>
              <a:t>яченій</a:t>
            </a:r>
            <a:r>
              <a:rPr lang="ru-RU" sz="3200" dirty="0" smtClean="0"/>
              <a:t> </a:t>
            </a:r>
            <a:r>
              <a:rPr lang="ru-RU" sz="3200" dirty="0" err="1" smtClean="0"/>
              <a:t>воді</a:t>
            </a:r>
            <a:r>
              <a:rPr lang="ru-RU" sz="3200" dirty="0" smtClean="0"/>
              <a:t> </a:t>
            </a:r>
            <a:r>
              <a:rPr lang="ru-RU" sz="3200" dirty="0" err="1" smtClean="0"/>
              <a:t>розвести</a:t>
            </a:r>
            <a:r>
              <a:rPr lang="ru-RU" sz="3200" dirty="0" smtClean="0"/>
              <a:t> </a:t>
            </a:r>
            <a:r>
              <a:rPr lang="ru-RU" sz="3200" dirty="0" err="1" smtClean="0"/>
              <a:t>крохмал</a:t>
            </a:r>
            <a:r>
              <a:rPr lang="ru-RU" sz="3200" dirty="0"/>
              <a:t>. </a:t>
            </a:r>
            <a:r>
              <a:rPr lang="ru-RU" sz="3200" dirty="0" smtClean="0"/>
              <a:t>Тоненькою </a:t>
            </a:r>
            <a:r>
              <a:rPr lang="ru-RU" sz="3200" dirty="0" err="1" smtClean="0"/>
              <a:t>цівкою</a:t>
            </a:r>
            <a:r>
              <a:rPr lang="ru-RU" sz="3200" dirty="0" smtClean="0"/>
              <a:t>, </a:t>
            </a:r>
            <a:r>
              <a:rPr lang="ru-RU" sz="3200" dirty="0" err="1" smtClean="0"/>
              <a:t>постійно</a:t>
            </a:r>
            <a:r>
              <a:rPr lang="ru-RU" sz="3200" dirty="0" smtClean="0"/>
              <a:t> </a:t>
            </a:r>
            <a:r>
              <a:rPr lang="ru-RU" sz="3200" dirty="0" err="1" smtClean="0"/>
              <a:t>помішуючи</a:t>
            </a:r>
            <a:r>
              <a:rPr lang="ru-RU" sz="3200" dirty="0" smtClean="0"/>
              <a:t> </a:t>
            </a:r>
            <a:r>
              <a:rPr lang="ru-RU" sz="3200" dirty="0" err="1" smtClean="0"/>
              <a:t>кисіль</a:t>
            </a:r>
            <a:r>
              <a:rPr lang="ru-RU" sz="3200" dirty="0"/>
              <a:t>, </a:t>
            </a:r>
            <a:r>
              <a:rPr lang="ru-RU" sz="3200" dirty="0" err="1" smtClean="0"/>
              <a:t>вилить</a:t>
            </a:r>
            <a:r>
              <a:rPr lang="ru-RU" sz="3200" dirty="0" smtClean="0"/>
              <a:t> </a:t>
            </a:r>
            <a:r>
              <a:rPr lang="ru-RU" sz="3200" dirty="0" err="1" smtClean="0"/>
              <a:t>крохмальну</a:t>
            </a:r>
            <a:r>
              <a:rPr lang="ru-RU" sz="3200" dirty="0" smtClean="0"/>
              <a:t> </a:t>
            </a:r>
            <a:r>
              <a:rPr lang="ru-RU" sz="3200" dirty="0" err="1" smtClean="0"/>
              <a:t>суміш</a:t>
            </a:r>
            <a:r>
              <a:rPr lang="ru-RU" sz="3200" dirty="0" smtClean="0"/>
              <a:t>. Як </a:t>
            </a:r>
            <a:r>
              <a:rPr lang="ru-RU" sz="3200" dirty="0" err="1" smtClean="0"/>
              <a:t>тільки</a:t>
            </a:r>
            <a:r>
              <a:rPr lang="ru-RU" sz="3200" dirty="0" smtClean="0"/>
              <a:t> </a:t>
            </a:r>
            <a:r>
              <a:rPr lang="ru-RU" sz="3200" dirty="0" err="1" smtClean="0"/>
              <a:t>кисіль</a:t>
            </a:r>
            <a:r>
              <a:rPr lang="ru-RU" sz="3200" dirty="0" smtClean="0"/>
              <a:t> </a:t>
            </a:r>
            <a:r>
              <a:rPr lang="ru-RU" sz="3200" dirty="0" err="1" smtClean="0"/>
              <a:t>закипить</a:t>
            </a:r>
            <a:r>
              <a:rPr lang="ru-RU" sz="3200" dirty="0"/>
              <a:t> </a:t>
            </a:r>
            <a:r>
              <a:rPr lang="ru-RU" sz="3200" dirty="0" smtClean="0"/>
              <a:t>- </a:t>
            </a:r>
            <a:r>
              <a:rPr lang="ru-RU" sz="3200" dirty="0" err="1" smtClean="0"/>
              <a:t>зняти</a:t>
            </a:r>
            <a:r>
              <a:rPr lang="ru-RU" sz="3200" dirty="0" smtClean="0"/>
              <a:t> </a:t>
            </a:r>
            <a:r>
              <a:rPr lang="ru-RU" sz="3200" dirty="0" err="1" smtClean="0"/>
              <a:t>його</a:t>
            </a:r>
            <a:r>
              <a:rPr lang="ru-RU" sz="3200" dirty="0" smtClean="0"/>
              <a:t> з </a:t>
            </a:r>
            <a:r>
              <a:rPr lang="ru-RU" sz="3200" dirty="0" err="1" smtClean="0"/>
              <a:t>плити</a:t>
            </a:r>
            <a:r>
              <a:rPr lang="ru-RU" sz="3200" dirty="0" smtClean="0"/>
              <a:t>. </a:t>
            </a:r>
            <a:r>
              <a:rPr lang="ru-RU" sz="3200" dirty="0" err="1" smtClean="0"/>
              <a:t>Кисіль</a:t>
            </a:r>
            <a:r>
              <a:rPr lang="ru-RU" sz="3200" dirty="0" smtClean="0"/>
              <a:t> </a:t>
            </a:r>
            <a:r>
              <a:rPr lang="ru-RU" sz="3200" dirty="0"/>
              <a:t>можно </a:t>
            </a:r>
            <a:r>
              <a:rPr lang="ru-RU" sz="3200" dirty="0" err="1" smtClean="0"/>
              <a:t>подавати</a:t>
            </a:r>
            <a:r>
              <a:rPr lang="ru-RU" sz="3200" dirty="0" smtClean="0"/>
              <a:t> і </a:t>
            </a:r>
            <a:r>
              <a:rPr lang="ru-RU" sz="3200" dirty="0" err="1" smtClean="0"/>
              <a:t>гарячим</a:t>
            </a:r>
            <a:r>
              <a:rPr lang="ru-RU" sz="3200" dirty="0"/>
              <a:t>, </a:t>
            </a:r>
            <a:r>
              <a:rPr lang="ru-RU" sz="3200" dirty="0" smtClean="0"/>
              <a:t>і </a:t>
            </a:r>
            <a:r>
              <a:rPr lang="ru-RU" sz="3200" dirty="0" err="1" smtClean="0"/>
              <a:t>холодним</a:t>
            </a:r>
            <a:endParaRPr lang="ru-RU" sz="29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Фото 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68686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Подача киселів</a:t>
            </a:r>
            <a:endParaRPr lang="ru-RU" sz="4000" dirty="0"/>
          </a:p>
        </p:txBody>
      </p:sp>
      <p:pic>
        <p:nvPicPr>
          <p:cNvPr id="7170" name="Picture 2" descr="http://t3.gstatic.com/images?q=tbn:ANd9GcQStsCcTfPFEMnqAO7zMrtnc2qIx9MMxX2-jZ6CV4JoqQIl14dbn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528392" cy="364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t3.gstatic.com/images?q=tbn:ANd9GcTZCfyzYH3E-aM9xunO7XNriZgXiCerW61JJyw4owEvVE-0kkZ7Q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371915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36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Подача киселів</a:t>
            </a:r>
            <a:endParaRPr lang="ru-RU" sz="4000" dirty="0"/>
          </a:p>
        </p:txBody>
      </p:sp>
      <p:pic>
        <p:nvPicPr>
          <p:cNvPr id="8194" name="Picture 2" descr="http://t3.gstatic.com/images?q=tbn:ANd9GcSwiaWs824I1IfTPG6CT3ttY6fL0dZurUC1oUZvkz_0vgsPyDFMff19Rg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19" y="1556792"/>
            <a:ext cx="287412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041.radikal.ru/0906/57/56279eec1b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01008"/>
            <a:ext cx="4062239" cy="270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93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851648" cy="936104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/>
              <a:t>Подача киселів</a:t>
            </a:r>
            <a:endParaRPr lang="ru-RU" sz="4000" dirty="0"/>
          </a:p>
        </p:txBody>
      </p:sp>
      <p:pic>
        <p:nvPicPr>
          <p:cNvPr id="9218" name="Picture 2" descr="http://t0.gstatic.com/images?q=tbn:ANd9GcRWfmVcNx4inFbC6JV2YmRk6kSsCzlSdHTy3rTHmdupOfyeLg4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94150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t2.gstatic.com/images?q=tbn:ANd9GcSlhi3VEAN2H1DMs-bU-lTZAvn-VjsxgBPplspVrdpMPbzt7UNKs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6"/>
          <a:stretch/>
        </p:blipFill>
        <p:spPr bwMode="auto">
          <a:xfrm>
            <a:off x="4720217" y="3525731"/>
            <a:ext cx="3958656" cy="284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18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126</TotalTime>
  <Words>211</Words>
  <Application>Microsoft Office PowerPoint</Application>
  <PresentationFormat>Экран (4:3)</PresentationFormat>
  <Paragraphs>42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Тема розділу:</vt:lpstr>
      <vt:lpstr>Тема уроку:</vt:lpstr>
      <vt:lpstr>Мета уроку:</vt:lpstr>
      <vt:lpstr>Класифікація киселів</vt:lpstr>
      <vt:lpstr>Приготування киселів</vt:lpstr>
      <vt:lpstr>Приготування киселів</vt:lpstr>
      <vt:lpstr>Подача киселів</vt:lpstr>
      <vt:lpstr>Подача киселів</vt:lpstr>
      <vt:lpstr>Подача киселів</vt:lpstr>
      <vt:lpstr>Подача киселів</vt:lpstr>
      <vt:lpstr>Подача желе</vt:lpstr>
      <vt:lpstr>Подача желе</vt:lpstr>
      <vt:lpstr>Подача желе</vt:lpstr>
      <vt:lpstr>Подача желе</vt:lpstr>
      <vt:lpstr>Подача желе</vt:lpstr>
      <vt:lpstr>Подача желе</vt:lpstr>
      <vt:lpstr>Подача желе</vt:lpstr>
      <vt:lpstr>Подача желе</vt:lpstr>
      <vt:lpstr>Подача багатошарового желе</vt:lpstr>
      <vt:lpstr>Подача багатошарового желе</vt:lpstr>
      <vt:lpstr>Подача багатошарового желе</vt:lpstr>
      <vt:lpstr>Подача багатошарового желе</vt:lpstr>
      <vt:lpstr>Подача багатошарового желе</vt:lpstr>
      <vt:lpstr>Подача багатошарового желе</vt:lpstr>
      <vt:lpstr>Подача багатошарового желе</vt:lpstr>
      <vt:lpstr>Подача багатошарового желе</vt:lpstr>
      <vt:lpstr>Подача багатошарового желе</vt:lpstr>
      <vt:lpstr>Подача багатошарового желе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М”ЯСНИЙ РУЛЄТ</dc:title>
  <dc:creator>Админ</dc:creator>
  <cp:lastModifiedBy>Альона</cp:lastModifiedBy>
  <cp:revision>16</cp:revision>
  <dcterms:created xsi:type="dcterms:W3CDTF">2010-11-15T15:40:52Z</dcterms:created>
  <dcterms:modified xsi:type="dcterms:W3CDTF">2012-01-18T11:13:56Z</dcterms:modified>
</cp:coreProperties>
</file>