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5" autoAdjust="0"/>
    <p:restoredTop sz="94660"/>
  </p:normalViewPr>
  <p:slideViewPr>
    <p:cSldViewPr>
      <p:cViewPr>
        <p:scale>
          <a:sx n="80" d="100"/>
          <a:sy n="80" d="100"/>
        </p:scale>
        <p:origin x="-227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E0BD1-1A7D-4813-A72D-8CBCCFDE34F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8C3B-F796-4384-94E7-C5040B99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8C3B-F796-4384-94E7-C5040B991C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4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12F783-410A-4186-8962-B473613E6483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03D76C-F82E-47B1-8735-7AC28312B4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836712"/>
            <a:ext cx="77724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4800" b="1" dirty="0">
                <a:latin typeface="Times New Roman" pitchFamily="18" charset="0"/>
              </a:rPr>
              <a:t>Тема </a:t>
            </a:r>
            <a:r>
              <a:rPr lang="uk-UA" sz="4800" b="1" dirty="0" smtClean="0">
                <a:latin typeface="Times New Roman" pitchFamily="18" charset="0"/>
              </a:rPr>
              <a:t>за програмою</a:t>
            </a:r>
            <a:r>
              <a:rPr lang="uk-UA" sz="4800" dirty="0" smtClean="0">
                <a:latin typeface="Times New Roman" pitchFamily="18" charset="0"/>
              </a:rPr>
              <a:t>:</a:t>
            </a:r>
            <a:endParaRPr lang="ru-RU" sz="4800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348880"/>
            <a:ext cx="6480720" cy="29523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800" b="1" dirty="0" smtClean="0">
                <a:latin typeface="Times New Roman" pitchFamily="18" charset="0"/>
              </a:rPr>
              <a:t>Інформаційні системи і технології в обліку</a:t>
            </a:r>
            <a:endParaRPr lang="ru-RU" sz="4800" b="1" dirty="0" smtClean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3581400"/>
            <a:ext cx="7696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8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236227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Прибуткового касового ордеру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 по операції Надходження грошей з підзвіту.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Потрібно вибрати пункт меню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Приходный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Приход </a:t>
            </a:r>
            <a:r>
              <a:rPr lang="uk-UA" sz="1800" dirty="0" err="1">
                <a:effectLst/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effectLst/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effectLst/>
                <a:latin typeface="Times New Roman" pitchFamily="18" charset="0"/>
                <a:cs typeface="Times New Roman" pitchFamily="18" charset="0"/>
              </a:rPr>
              <a:t>подотчета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 3721, 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Вид НДС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без НДС,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Субконто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вказати прізвище підзвітної особи, 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80 грн., </a:t>
            </a:r>
            <a:r>
              <a:rPr lang="uk-UA" sz="1800" b="1" dirty="0" err="1">
                <a:effectLst/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: Повернуті залишки підзвітних сум, кнопка </a:t>
            </a:r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 – для перегляду друкованої форми документу.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3778" r="33000" b="16889"/>
          <a:stretch/>
        </p:blipFill>
        <p:spPr bwMode="auto">
          <a:xfrm>
            <a:off x="2209800" y="2492896"/>
            <a:ext cx="595884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96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45875" b="14889"/>
          <a:stretch/>
        </p:blipFill>
        <p:spPr bwMode="auto">
          <a:xfrm>
            <a:off x="2411760" y="2204864"/>
            <a:ext cx="5506000" cy="403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47" y="404664"/>
            <a:ext cx="76740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виконати команду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43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2434282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Видаткового касового ордеру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по операції Оплати замовлення постачальника згідно Рахунку оформленого на попередньому уроці.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Потрібно вибрати пункт меню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команда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Расходный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Оплата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заказа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поставщика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НДС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20%,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Субконто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вибрати назву постачальника, 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Заказ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– клацнути по кнопці списку і вікні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Отбор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заказов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по контрагенту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обрати потрібний в даному випадку документ,  в полі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задати суму з ПДВ,  вказати підставу і додатки, натиснути кнопку ОК, в діалоговому вікні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„Провести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документ?”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 вказати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натиснути кнопку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Видаткового касового ордеру.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7111" r="38875" b="17778"/>
          <a:stretch/>
        </p:blipFill>
        <p:spPr bwMode="auto">
          <a:xfrm>
            <a:off x="2051720" y="2852936"/>
            <a:ext cx="5974080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68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45750" b="15333"/>
          <a:stretch/>
        </p:blipFill>
        <p:spPr bwMode="auto">
          <a:xfrm>
            <a:off x="2123728" y="2092950"/>
            <a:ext cx="5760640" cy="418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47" y="404664"/>
            <a:ext cx="76740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виконати команду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398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2376264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Прибуткового касового ордеру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по операції Оплати замовлення 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покупцем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Потрібно вибрати пункт меню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команда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Приходный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задати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Оплата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заказа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покупателем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в полі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НДС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20%, в полі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Субконто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вибрати назву покупця, в полі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Заказ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клацнути по кнопці списку і вікні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Отбор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заказов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по контрагенту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обрати потрібний в даному випадку документ, в полі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задати суму з ПДВ, вказати підставу і додатки,  натиснути кнопку ОК, в діалоговому вікні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„Провести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документ?”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вказати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натиснути кнопку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3777" r="33000" b="16890"/>
          <a:stretch/>
        </p:blipFill>
        <p:spPr bwMode="auto">
          <a:xfrm>
            <a:off x="2195736" y="2492896"/>
            <a:ext cx="597408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518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45250" b="14445"/>
          <a:stretch/>
        </p:blipFill>
        <p:spPr bwMode="auto">
          <a:xfrm>
            <a:off x="2123728" y="2060848"/>
            <a:ext cx="5760640" cy="422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47" y="404664"/>
            <a:ext cx="76740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виконати команду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432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6832" cy="418058"/>
          </a:xfrm>
        </p:spPr>
        <p:txBody>
          <a:bodyPr>
            <a:noAutofit/>
          </a:bodyPr>
          <a:lstStyle/>
          <a:p>
            <a:pPr algn="ctr"/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Формування 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листа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Касової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23111" r="44000" b="26222"/>
          <a:stretch/>
        </p:blipFill>
        <p:spPr bwMode="auto">
          <a:xfrm>
            <a:off x="1169466" y="1772816"/>
            <a:ext cx="55060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0" t="30666" r="6875" b="18000"/>
          <a:stretch/>
        </p:blipFill>
        <p:spPr bwMode="auto">
          <a:xfrm>
            <a:off x="5724128" y="2996952"/>
            <a:ext cx="3002280" cy="35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9466" y="476672"/>
            <a:ext cx="7572063" cy="157579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Потрібно відкрити журнал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натиснути в діалоговому вікні кнопку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Кассовая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книга”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В діалоговому вікні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“Лист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кассовой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книги”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задати період за який формується лист. Формується лист касової книги.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72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r="45875" b="18666"/>
          <a:stretch/>
        </p:blipFill>
        <p:spPr bwMode="auto">
          <a:xfrm>
            <a:off x="1722770" y="1772816"/>
            <a:ext cx="6598920" cy="440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вивести документ на друк,  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виконати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команду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5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uk-UA" sz="4300" b="1" dirty="0">
                <a:latin typeface="Times New Roman" pitchFamily="18" charset="0"/>
              </a:rPr>
              <a:t>Тема </a:t>
            </a:r>
            <a:r>
              <a:rPr lang="uk-UA" sz="4300" b="1" dirty="0" smtClean="0">
                <a:latin typeface="Times New Roman" pitchFamily="18" charset="0"/>
              </a:rPr>
              <a:t>уроку:</a:t>
            </a:r>
            <a:endParaRPr lang="ru-RU" sz="43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72816"/>
            <a:ext cx="7509520" cy="2590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400" b="1" dirty="0" smtClean="0">
                <a:latin typeface="Times New Roman" pitchFamily="18" charset="0"/>
              </a:rPr>
              <a:t>Робота з касовими документами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400" b="1" dirty="0" smtClean="0">
                <a:latin typeface="Times New Roman" pitchFamily="18" charset="0"/>
              </a:rPr>
              <a:t>в програмі 1С: Бухгалтерія</a:t>
            </a:r>
            <a:endParaRPr lang="ru-RU" sz="4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34680" r="54700" b="47046"/>
          <a:stretch/>
        </p:blipFill>
        <p:spPr bwMode="auto">
          <a:xfrm>
            <a:off x="6948264" y="4653136"/>
            <a:ext cx="1205978" cy="14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300" b="1" dirty="0">
                <a:latin typeface="Times New Roman" pitchFamily="18" charset="0"/>
              </a:rPr>
              <a:t>Мета уроку:</a:t>
            </a:r>
            <a:endParaRPr lang="ru-RU" sz="4300" b="1" dirty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47800"/>
            <a:ext cx="7848872" cy="478951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3200" dirty="0" smtClean="0">
                <a:latin typeface="Times New Roman" pitchFamily="18" charset="0"/>
              </a:rPr>
              <a:t>Навчитися оформляти документи в програмі 1С: Бухгалтерія.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3200" dirty="0" smtClean="0">
                <a:latin typeface="Times New Roman" pitchFamily="18" charset="0"/>
              </a:rPr>
              <a:t>Навчитися створювати друковану форму оформленого документа.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3200" dirty="0" smtClean="0">
                <a:latin typeface="Times New Roman" pitchFamily="18" charset="0"/>
              </a:rPr>
              <a:t>Набути навичок при роботі з журналами документів і звітними документами.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3200" dirty="0" smtClean="0">
                <a:latin typeface="Times New Roman" pitchFamily="18" charset="0"/>
              </a:rPr>
              <a:t>Навчитися формувати листок Касової книги</a:t>
            </a:r>
            <a:endParaRPr lang="ru-RU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795" y="116632"/>
            <a:ext cx="7935701" cy="1512168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Прибуткового касового ордеру по операції Надходження грошей з банку.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Потрібно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вибрати пункт меню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Приходный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Поступление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банка,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311,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НДС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без НДС,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5 000 грн.,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Розрахунково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платіжна відомість, кнопка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для перегляду друкованої форми документу.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685" r="66015" b="64150"/>
          <a:stretch/>
        </p:blipFill>
        <p:spPr bwMode="auto">
          <a:xfrm>
            <a:off x="1025463" y="1628800"/>
            <a:ext cx="25912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4666" r="33000" b="18000"/>
          <a:stretch/>
        </p:blipFill>
        <p:spPr bwMode="auto">
          <a:xfrm>
            <a:off x="3215722" y="2888940"/>
            <a:ext cx="563113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60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pPr lvl="0"/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виконати 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команду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46375" b="17334"/>
          <a:stretch/>
        </p:blipFill>
        <p:spPr bwMode="auto">
          <a:xfrm>
            <a:off x="2378402" y="2060848"/>
            <a:ext cx="559705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35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Видаткового касового ордеру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по операції Здачі грошей в банк.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Потрібно вибрати пункт меню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Приходный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Сдача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в банк,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311,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НДС: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без НДС, 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6 000 грн.,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об’ява на здачу готівки, кнопка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для перегляду друкованої форми документу.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27333" r="38250" b="17778"/>
          <a:stretch/>
        </p:blipFill>
        <p:spPr bwMode="auto">
          <a:xfrm>
            <a:off x="2051719" y="2132856"/>
            <a:ext cx="633349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96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r="46000" b="13333"/>
          <a:stretch/>
        </p:blipFill>
        <p:spPr bwMode="auto">
          <a:xfrm>
            <a:off x="2339752" y="1844824"/>
            <a:ext cx="556861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06247" y="404664"/>
            <a:ext cx="76740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виконати команду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9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Оформлення 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Видаткового касового ордеру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по операції Видачі грошей під звіт.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Потрібно вибрати пункт меню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Касса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Расходный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кассовый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 ордер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Выдача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/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 3721,  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Вид НДС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без НДС, 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Субконто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вказати прізвище підзвітної особи,  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300 грн., </a:t>
            </a:r>
            <a:r>
              <a:rPr lang="uk-UA" sz="1600" b="1" dirty="0" err="1">
                <a:effectLst/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: наказ по підприємству, кнопка </a:t>
            </a:r>
            <a:r>
              <a:rPr lang="uk-UA" sz="1600" b="1" dirty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>
                <a:effectLst/>
                <a:latin typeface="Times New Roman" pitchFamily="18" charset="0"/>
                <a:cs typeface="Times New Roman" pitchFamily="18" charset="0"/>
              </a:rPr>
              <a:t> – для перегляду друкованої форми документу.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27334" r="38875" b="17334"/>
          <a:stretch/>
        </p:blipFill>
        <p:spPr bwMode="auto">
          <a:xfrm>
            <a:off x="2123728" y="2348880"/>
            <a:ext cx="6298058" cy="40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0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46125" b="16444"/>
          <a:stretch/>
        </p:blipFill>
        <p:spPr bwMode="auto">
          <a:xfrm>
            <a:off x="2195736" y="2132856"/>
            <a:ext cx="5606403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6247" y="404664"/>
            <a:ext cx="767405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для отримання друкованої форми Прибуткового касового ордеру. 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Щоб вивести документ на друк,  виконати команду </a:t>
            </a:r>
            <a:r>
              <a:rPr lang="uk-UA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20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232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Тема за програмою:</vt:lpstr>
      <vt:lpstr>Тема уроку:</vt:lpstr>
      <vt:lpstr>Мета уроку:</vt:lpstr>
      <vt:lpstr>Оформлення  Прибуткового касового ордеру по операції Надходження грошей з банку. Потрібно вибрати пункт меню Документы – Касса - Приходный кассовый ордер, Вид операции: Поступление денег из банка, Счет:  311, Вид НДС: без НДС, Сумма: 5 000 грн., Основание: Розрахунково – платіжна відомість, кнопка Печать – для перегляду друкованої форми документу.</vt:lpstr>
      <vt:lpstr>Натиснути кнопку Печать для отримання друкованої форми Прибуткового касового ордеру.  Щоб вивести документ на друк,  виконати команду Файл – Печать. </vt:lpstr>
      <vt:lpstr>Оформлення  Видаткового касового ордеру по операції Здачі грошей в банк. Потрібно вибрати пункт меню Документы – Касса - Приходный кассовый ордер, Вид операции:  Сдача денег в банк, Счет:  311, Вид НДС: без НДС,  Сумма: 6 000 грн., Основание: об’ява на здачу готівки, кнопка Печать – для перегляду друкованої форми документу. </vt:lpstr>
      <vt:lpstr>Презентация PowerPoint</vt:lpstr>
      <vt:lpstr>Оформлення  Видаткового касового ордеру по операції Видачі грошей під звіт. Потрібно вибрати пункт меню Документы – Касса - Расходный кассовый ордер, Вид операции: Выдача денег под отчет, Счет:  3721,   Вид НДС: без НДС,  Субконто: вказати прізвище підзвітної особи,   Сумма: 300 грн., Основание: наказ по підприємству, кнопка Печать – для перегляду друкованої форми документу. </vt:lpstr>
      <vt:lpstr>Презентация PowerPoint</vt:lpstr>
      <vt:lpstr>Оформлення  Прибуткового касового ордеру по операції Надходження грошей з підзвіту. Потрібно вибрати пункт меню Документы – Касса - Приходный кассовый ордер, Вид операции: Приход денег из подотчета, Счет:  3721, Вид НДС: без НДС, Субконто: вказати прізвище підзвітної особи,  Сумма: 80 грн., Основание: Повернуті залишки підзвітних сум, кнопка Печать – для перегляду друкованої форми документу. </vt:lpstr>
      <vt:lpstr>Презентация PowerPoint</vt:lpstr>
      <vt:lpstr>Оформлення  Видаткового касового ордеру по операції Оплати замовлення постачальника згідно Рахунку оформленого на попередньому уроці. Потрібно вибрати пункт меню Документы команда Касса – Расходный кассовый ордер, Вид операции – Оплата заказа поставщика, Вид НДС:  20%, Субконто вибрати назву постачальника,  Заказ – клацнути по кнопці списку і вікні Отбор заказов по контрагенту обрати потрібний в даному випадку документ,  в полі Сумма задати суму з ПДВ,  вказати підставу і додатки, натиснути кнопку ОК, в діалоговому вікні „Провести документ?”  вказати Да, натиснути кнопку Печать для отримання друкованої форми Видаткового касового ордеру.</vt:lpstr>
      <vt:lpstr>Презентация PowerPoint</vt:lpstr>
      <vt:lpstr>Оформлення  Прибуткового касового ордеру по операції Оплати замовлення покупцем Потрібно вибрати пункт меню Документы команда Касса – Приходный кассовый ордер, задати Вид операции: Оплата заказа покупателем, в полі Вид НДС:  20%, в полі Субконто вибрати назву покупця, в полі Заказ – клацнути по кнопці списку і вікні Отбор заказов по контрагенту обрати потрібний в даному випадку документ, в полі Сумма задати суму з ПДВ, вказати підставу і додатки,  натиснути кнопку ОК, в діалоговому вікні „Провести документ?” вказати Да, натиснути кнопку Печать для отримання друкованої форми Прибуткового касового ордеру.  </vt:lpstr>
      <vt:lpstr>Презентация PowerPoint</vt:lpstr>
      <vt:lpstr>Формування  листа Касової книги  </vt:lpstr>
      <vt:lpstr> Щоб вивести документ на друк,  виконати команду Файл – Печать.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syvak</cp:lastModifiedBy>
  <cp:revision>12</cp:revision>
  <dcterms:created xsi:type="dcterms:W3CDTF">2012-01-17T17:15:12Z</dcterms:created>
  <dcterms:modified xsi:type="dcterms:W3CDTF">2012-01-19T16:16:05Z</dcterms:modified>
</cp:coreProperties>
</file>